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9" r:id="rId4"/>
    <p:sldId id="258" r:id="rId5"/>
    <p:sldId id="260" r:id="rId6"/>
    <p:sldId id="261" r:id="rId7"/>
    <p:sldId id="262" r:id="rId8"/>
    <p:sldId id="265" r:id="rId9"/>
    <p:sldId id="269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090EE-D573-44AD-8528-3E819E06146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07B7-B85D-4708-8BB6-D2BC1B13F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8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6193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Сабақтың тақырыбы:</a:t>
            </a:r>
            <a:endParaRPr lang="ru-RU" sz="60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kk-KZ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Сен не ішесің?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8" name="Picture 4" descr="https://avatars.mds.yandex.net/get-pdb/25978/00471eba-16a0-4383-b11e-eb89d3070c4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1" y="2285992"/>
            <a:ext cx="6743709" cy="421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CER\Desktop\bigstock-Pouring-Water-From-Bottle-Into-48067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2500297" cy="350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17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CER\Desktop\рефлексия\img1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1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9062" y="1500174"/>
            <a:ext cx="639700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sz="36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Дәптермен жұмыс</a:t>
            </a:r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22-бет</a:t>
            </a:r>
          </a:p>
          <a:p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1-тапсырма.Прописать</a:t>
            </a:r>
          </a:p>
          <a:p>
            <a:r>
              <a:rPr lang="kk-KZ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2-тапсырма.Напиши словами</a:t>
            </a:r>
          </a:p>
          <a:p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3-тапсырма.Дополни</a:t>
            </a:r>
            <a:b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4-тапсырма.Не выполняем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7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214554"/>
            <a:ext cx="81439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1.2.3.1.Сұхбаттасының не туралы айтқанын түсіну және тілдік нормаларды сақтай отырып,түрлі тәсілмен жауап беру.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1.2.5.1. Тыңдалым материалдарының сюжетін өз сөзімен суреттеу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714356"/>
            <a:ext cx="6397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Сабақтың оқу мақсаты:</a:t>
            </a:r>
            <a:endParaRPr lang="ru-RU" sz="44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7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-3121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Сөздік</a:t>
            </a:r>
            <a:r>
              <a:rPr lang="ru-RU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Ішемін</a:t>
            </a:r>
            <a:r>
              <a:rPr lang="kk-KZ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– пью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Ішпеймін</a:t>
            </a:r>
            <a:r>
              <a:rPr lang="kk-KZ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– не пью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9218" name="Picture 2" descr="https://png.pngtree.com/element_origin_min_pic/17/03/15/4c49b613b4652712d904b996f422ce2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636855" cy="44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ng.pngtree.com/element_origin_min_pic/16/08/28/1857c2befc787b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687"/>
            <a:ext cx="3093967" cy="42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-3121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1-тапсырма.Суретпен </a:t>
            </a:r>
            <a:r>
              <a:rPr lang="ru-RU" sz="32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Тыңда. Қайтала. </a:t>
            </a:r>
          </a:p>
          <a:p>
            <a:pPr algn="ctr"/>
            <a:r>
              <a:rPr lang="kk-KZ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Үлгі бойынша сөйле.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643051"/>
            <a:ext cx="5715040" cy="38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2198" y="1714488"/>
            <a:ext cx="128588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Wingdings" pitchFamily="2" charset="2"/>
              <a:buChar char="Ø"/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Суретпен жұмыс жасайды.</a:t>
            </a:r>
          </a:p>
          <a:p>
            <a:pPr>
              <a:buFont typeface="Wingdings" pitchFamily="2" charset="2"/>
              <a:buChar char="Ø"/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Тыңдайды,қайталайды.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-3121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Есте сақта!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70080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су ішемін.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444" y="364502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су ішпеймін.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7446" r="47448" b="13987"/>
          <a:stretch/>
        </p:blipFill>
        <p:spPr bwMode="auto">
          <a:xfrm>
            <a:off x="5796136" y="1196752"/>
            <a:ext cx="1800200" cy="17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8272" r="3465" b="15992"/>
          <a:stretch/>
        </p:blipFill>
        <p:spPr bwMode="auto">
          <a:xfrm>
            <a:off x="6588224" y="3111727"/>
            <a:ext cx="1656184" cy="17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8903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2-тапсырма.</a:t>
            </a:r>
            <a:r>
              <a:rPr lang="kk-KZ" sz="36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«Толықтырып оқы»</a:t>
            </a:r>
            <a:endParaRPr lang="kk-KZ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 ... ішемін. Мен ... ішпеймін.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28064" r="3769" b="8146"/>
          <a:stretch/>
        </p:blipFill>
        <p:spPr bwMode="auto">
          <a:xfrm>
            <a:off x="285720" y="1071546"/>
            <a:ext cx="8572560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8903" y="0"/>
            <a:ext cx="9144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3-тапсырма.</a:t>
            </a:r>
            <a:r>
              <a:rPr lang="kk-KZ" sz="36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Үлгі бойынша сөйле. Сұрақтарға жауап бер.</a:t>
            </a:r>
          </a:p>
          <a:p>
            <a:pPr algn="ctr"/>
            <a:endParaRPr lang="kk-KZ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  <a:p>
            <a:r>
              <a:rPr lang="kk-KZ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Мынау – шырын. </a:t>
            </a:r>
          </a:p>
          <a:p>
            <a:r>
              <a:rPr lang="kk-KZ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шырын ішемін.</a:t>
            </a:r>
          </a:p>
          <a:p>
            <a:r>
              <a:rPr lang="kk-KZ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Мынау – шай. </a:t>
            </a:r>
          </a:p>
          <a:p>
            <a:r>
              <a:rPr lang="kk-KZ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шай ішпеймін.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34779" r="30247" b="28290"/>
          <a:stretch/>
        </p:blipFill>
        <p:spPr bwMode="auto">
          <a:xfrm>
            <a:off x="6715140" y="1285860"/>
            <a:ext cx="1857388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0" t="37017" r="6105" b="32767"/>
          <a:stretch/>
        </p:blipFill>
        <p:spPr bwMode="auto">
          <a:xfrm>
            <a:off x="6643702" y="3357562"/>
            <a:ext cx="1500198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8794" y="4929198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Wingdings" pitchFamily="2" charset="2"/>
              <a:buChar char="Ø"/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Үлгі бойынша сөйлейді.</a:t>
            </a:r>
          </a:p>
          <a:p>
            <a:pPr>
              <a:buFont typeface="Wingdings" pitchFamily="2" charset="2"/>
              <a:buChar char="Ø"/>
            </a:pP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Сұрақтарға жауап береді.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3"/>
            <a:ext cx="9134763" cy="60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0391" y="13984"/>
            <a:ext cx="7632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Әріп Ңң</a:t>
            </a:r>
            <a:endParaRPr lang="ru-RU" sz="4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6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9" y="10161"/>
            <a:ext cx="7200800" cy="684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45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17</cp:revision>
  <dcterms:created xsi:type="dcterms:W3CDTF">2019-01-14T21:09:35Z</dcterms:created>
  <dcterms:modified xsi:type="dcterms:W3CDTF">2020-04-15T14:37:14Z</dcterms:modified>
</cp:coreProperties>
</file>