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1" r:id="rId3"/>
    <p:sldId id="259" r:id="rId4"/>
    <p:sldId id="258" r:id="rId5"/>
    <p:sldId id="260" r:id="rId6"/>
    <p:sldId id="261" r:id="rId7"/>
    <p:sldId id="262" r:id="rId8"/>
    <p:sldId id="265" r:id="rId9"/>
    <p:sldId id="269" r:id="rId10"/>
    <p:sldId id="268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090EE-D573-44AD-8528-3E819E06146E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907B7-B85D-4708-8BB6-D2BC1B13F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781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4" y="2718"/>
            <a:ext cx="9147207" cy="685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0034" y="285728"/>
            <a:ext cx="7619394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Сабақтың тақырыбы:</a:t>
            </a:r>
            <a:endParaRPr lang="ru-RU" sz="6000" b="1" cap="none" spc="0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kk-KZ" sz="6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Сен не ішесің?</a:t>
            </a:r>
            <a:endParaRPr lang="ru-RU" sz="6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028" name="Picture 4" descr="https://avatars.mds.yandex.net/get-pdb/25978/00471eba-16a0-4383-b11e-eb89d3070c45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291" y="2285992"/>
            <a:ext cx="6743709" cy="42148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:\Users\ACER\Desktop\bigstock-Pouring-Water-From-Bottle-Into-4806764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428868"/>
            <a:ext cx="2500297" cy="3502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3178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4" y="2718"/>
            <a:ext cx="9147207" cy="685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ACER\Desktop\рефлексия\img16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616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207" cy="685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99062" y="1500174"/>
            <a:ext cx="6397008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kk-KZ" sz="3600" b="1" cap="none" spc="0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 algn="ctr"/>
            <a:r>
              <a:rPr lang="kk-KZ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Дәптермен жұмыс</a:t>
            </a:r>
            <a:r>
              <a:rPr lang="kk-KZ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kk-KZ" sz="36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22-бет</a:t>
            </a:r>
          </a:p>
          <a:p>
            <a:r>
              <a:rPr lang="kk-KZ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1-тапсырма.Прописать</a:t>
            </a:r>
          </a:p>
          <a:p>
            <a:r>
              <a:rPr lang="kk-KZ" sz="36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2-тапсырма.Напиши словами</a:t>
            </a:r>
          </a:p>
          <a:p>
            <a:r>
              <a:rPr lang="kk-KZ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3-тапсырма.Дополни</a:t>
            </a:r>
            <a:br>
              <a:rPr lang="kk-KZ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</a:br>
            <a:r>
              <a:rPr lang="kk-KZ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4-тапсырма.Не выполняем</a:t>
            </a:r>
            <a:endParaRPr lang="ru-RU" sz="36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178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4" y="2718"/>
            <a:ext cx="9147207" cy="685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2910" y="2214554"/>
            <a:ext cx="814393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1.2.3.1.Сұхбаттасының не туралы айтқанын түсіну және тілдік нормаларды сақтай отырып,түрлі тәсілмен жауап беру.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1.2.5.1. Тыңдалым материалдарының сюжетін өз сөзімен суреттеу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714356"/>
            <a:ext cx="63975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Сабақтың оқу мақсаты:</a:t>
            </a:r>
            <a:endParaRPr lang="ru-RU" sz="44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178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4" y="2718"/>
            <a:ext cx="9147207" cy="685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80528" y="-31210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Сөздік</a:t>
            </a:r>
            <a:r>
              <a:rPr lang="ru-RU" sz="54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 </a:t>
            </a:r>
          </a:p>
          <a:p>
            <a:pPr algn="ctr"/>
            <a:r>
              <a:rPr lang="kk-KZ" sz="5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Ішемін</a:t>
            </a:r>
            <a:r>
              <a:rPr lang="kk-KZ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 – пью</a:t>
            </a:r>
          </a:p>
          <a:p>
            <a:pPr algn="ctr"/>
            <a:r>
              <a:rPr lang="kk-KZ" sz="54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Ішпеймін</a:t>
            </a:r>
            <a:r>
              <a:rPr lang="kk-KZ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 – не пью</a:t>
            </a:r>
            <a:endParaRPr lang="ru-RU" sz="5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  <p:pic>
        <p:nvPicPr>
          <p:cNvPr id="9218" name="Picture 2" descr="https://png.pngtree.com/element_origin_min_pic/17/03/15/4c49b613b4652712d904b996f422ce2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420888"/>
            <a:ext cx="2636855" cy="441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png.pngtree.com/element_origin_min_pic/16/08/28/1857c2befc787bd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43687"/>
            <a:ext cx="3093967" cy="425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161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8"/>
            <a:ext cx="9147207" cy="685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80528" y="-3121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1-тапсырма.Суретпен </a:t>
            </a:r>
            <a:r>
              <a:rPr lang="ru-RU" sz="3200" b="1" cap="none" spc="0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3200" b="1" cap="none" spc="0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Тыңда. Қайтала. </a:t>
            </a:r>
          </a:p>
          <a:p>
            <a:pPr algn="ctr"/>
            <a:r>
              <a:rPr lang="kk-KZ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Үлгі бойынша сөйле.</a:t>
            </a:r>
            <a:endParaRPr lang="ru-RU" sz="32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1643051"/>
            <a:ext cx="5715040" cy="3857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72198" y="1714488"/>
            <a:ext cx="1285884" cy="1143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7158" y="5072074"/>
            <a:ext cx="6429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</a:p>
          <a:p>
            <a:pPr>
              <a:buFont typeface="Wingdings" pitchFamily="2" charset="2"/>
              <a:buChar char="Ø"/>
            </a:pPr>
            <a:r>
              <a:rPr lang="kk-KZ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Суретпен жұмыс жасайды.</a:t>
            </a:r>
          </a:p>
          <a:p>
            <a:pPr>
              <a:buFont typeface="Wingdings" pitchFamily="2" charset="2"/>
              <a:buChar char="Ø"/>
            </a:pPr>
            <a:r>
              <a:rPr lang="kk-KZ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Тыңдайды,қайталайды.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161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4" y="2718"/>
            <a:ext cx="9147207" cy="685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80528" y="-3121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Есте сақта!</a:t>
            </a:r>
            <a:endParaRPr lang="ru-RU" sz="5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1700807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60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Мен су ішемін.</a:t>
            </a:r>
            <a:endParaRPr lang="ru-RU" sz="6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2444" y="3645024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60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Мен су ішпеймін.</a:t>
            </a:r>
            <a:endParaRPr lang="ru-RU" sz="6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  <p:pic>
        <p:nvPicPr>
          <p:cNvPr id="10" name="Picture 2" descr="https://klopovich.ru/wp-content/uploads/2017/06/dust-dostoinstva-i-nedostatki-e1497620125176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" t="7446" r="47448" b="13987"/>
          <a:stretch/>
        </p:blipFill>
        <p:spPr bwMode="auto">
          <a:xfrm>
            <a:off x="5796136" y="1196752"/>
            <a:ext cx="1800200" cy="176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klopovich.ru/wp-content/uploads/2017/06/dust-dostoinstva-i-nedostatki-e1497620125176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8272" r="3465" b="15992"/>
          <a:stretch/>
        </p:blipFill>
        <p:spPr bwMode="auto">
          <a:xfrm>
            <a:off x="6588224" y="3111727"/>
            <a:ext cx="1656184" cy="171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161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4" y="2718"/>
            <a:ext cx="9147207" cy="685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38903" y="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2-тапсырма.</a:t>
            </a:r>
            <a:r>
              <a:rPr lang="kk-KZ" sz="36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«Толықтырып оқы»</a:t>
            </a:r>
            <a:endParaRPr lang="kk-KZ" sz="36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Мен ... ішемін. Мен ... ішпеймін.</a:t>
            </a:r>
            <a:endParaRPr lang="ru-RU" sz="36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" t="28064" r="3769" b="8146"/>
          <a:stretch/>
        </p:blipFill>
        <p:spPr bwMode="auto">
          <a:xfrm>
            <a:off x="285720" y="1071546"/>
            <a:ext cx="8572560" cy="4071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6161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4" y="2718"/>
            <a:ext cx="9147207" cy="685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38903" y="0"/>
            <a:ext cx="9144000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3-тапсырма.</a:t>
            </a:r>
            <a:r>
              <a:rPr lang="kk-KZ" sz="36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Үлгі бойынша сөйле. Сұрақтарға жауап бер.</a:t>
            </a:r>
          </a:p>
          <a:p>
            <a:pPr algn="ctr"/>
            <a:endParaRPr lang="kk-KZ" sz="20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  <a:p>
            <a:r>
              <a:rPr lang="kk-KZ" sz="5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Мынау – шырын. </a:t>
            </a:r>
          </a:p>
          <a:p>
            <a:r>
              <a:rPr lang="kk-KZ" sz="5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Мен шырын ішемін.</a:t>
            </a:r>
          </a:p>
          <a:p>
            <a:r>
              <a:rPr lang="kk-KZ" sz="54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Мынау – шай. </a:t>
            </a:r>
          </a:p>
          <a:p>
            <a:r>
              <a:rPr lang="kk-KZ" sz="54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Мен шай ішпеймін.</a:t>
            </a:r>
            <a:endParaRPr lang="ru-RU" sz="54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92" t="34779" r="30247" b="28290"/>
          <a:stretch/>
        </p:blipFill>
        <p:spPr bwMode="auto">
          <a:xfrm>
            <a:off x="6715140" y="1285860"/>
            <a:ext cx="1857388" cy="157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0" t="37017" r="6105" b="32767"/>
          <a:stretch/>
        </p:blipFill>
        <p:spPr bwMode="auto">
          <a:xfrm>
            <a:off x="6643702" y="3357562"/>
            <a:ext cx="1500198" cy="121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28794" y="4929198"/>
            <a:ext cx="6429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</a:p>
          <a:p>
            <a:pPr>
              <a:buFont typeface="Wingdings" pitchFamily="2" charset="2"/>
              <a:buChar char="Ø"/>
            </a:pPr>
            <a:r>
              <a:rPr lang="kk-KZ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Үлгі бойынша сөйлейді.</a:t>
            </a:r>
          </a:p>
          <a:p>
            <a:pPr>
              <a:buFont typeface="Wingdings" pitchFamily="2" charset="2"/>
              <a:buChar char="Ø"/>
            </a:pPr>
            <a:r>
              <a:rPr lang="kk-KZ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Сұрақтарға жауап береді.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161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4" y="2718"/>
            <a:ext cx="9147207" cy="685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64703"/>
            <a:ext cx="9134763" cy="6088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0391" y="13984"/>
            <a:ext cx="763284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</a:rPr>
              <a:t>Әріп Ңң</a:t>
            </a:r>
            <a:endParaRPr lang="ru-RU" sz="4400" b="1" cap="none" spc="0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161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ramki-vsem.ru/fon/sinij-fon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44" y="2718"/>
            <a:ext cx="9147207" cy="685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59" y="10161"/>
            <a:ext cx="7200800" cy="68478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2456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129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</vt:lpstr>
      <vt:lpstr>Cambria Math</vt:lpstr>
      <vt:lpstr>Georgia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Пользователь</cp:lastModifiedBy>
  <cp:revision>17</cp:revision>
  <dcterms:created xsi:type="dcterms:W3CDTF">2019-01-14T21:09:35Z</dcterms:created>
  <dcterms:modified xsi:type="dcterms:W3CDTF">2020-04-15T14:37:14Z</dcterms:modified>
</cp:coreProperties>
</file>