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0" r:id="rId3"/>
  </p:sldMasterIdLst>
  <p:notesMasterIdLst>
    <p:notesMasterId r:id="rId17"/>
  </p:notesMasterIdLst>
  <p:sldIdLst>
    <p:sldId id="269" r:id="rId4"/>
    <p:sldId id="278" r:id="rId5"/>
    <p:sldId id="261" r:id="rId6"/>
    <p:sldId id="295" r:id="rId7"/>
    <p:sldId id="281" r:id="rId8"/>
    <p:sldId id="297" r:id="rId9"/>
    <p:sldId id="298" r:id="rId10"/>
    <p:sldId id="299" r:id="rId11"/>
    <p:sldId id="283" r:id="rId12"/>
    <p:sldId id="300" r:id="rId13"/>
    <p:sldId id="285" r:id="rId14"/>
    <p:sldId id="301" r:id="rId15"/>
    <p:sldId id="30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6600FF"/>
    <a:srgbClr val="0000FF"/>
    <a:srgbClr val="0000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504E63-9B78-4022-9F70-08E8567BBB9F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909CAD8-7E0C-4074-AF4C-AF31D4CB5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3881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A668C-0B6B-43E1-B858-0E203DD8D8F7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4BDA2-A50D-469A-ACDD-CC0022526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94380-4B21-46C5-BC1B-74DA775D0B4D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DC8A5-7179-4B2D-AF56-00AF09B67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68E4F-4A51-4E12-801F-957C1B555D80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34F1D-33D3-4BC5-89E2-CFA819C40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448F0-D0DA-4CA8-B1C7-893BF621E5B5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1FAFE-8306-49F3-A5F3-AB2461409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8CD09-47DD-4E32-802E-62EE64723996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CA71C-9619-4744-9022-632E3F284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E0583-CC96-4864-B21E-1AF6E646FF19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30480-20BA-42CD-95D1-2E8A6476C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AA71E-5245-4924-93C5-85E0FDDF0514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45491-2307-4473-8CEC-D614C93B0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0FA08-30E5-4B6D-804E-1EE2E1171322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9408C-EC8C-4258-83CF-B90DF0228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276F6-4E21-4796-BFE3-E11293088DE4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16BD8-0943-4B5A-B8D2-CFEA9A4CA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056A5-04A9-4284-86A5-3D4025FB45E6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8C7D5-3D90-4BCE-8889-BCF8E153F1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FF920-FF21-4381-8D9F-CF1B1A3C88FD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A4CF8-6928-47B0-9E0C-F169BF357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0D61A-63D0-4C0B-8B0C-79BA69459A2F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7BBF1-1DC7-4824-B439-4237C448E3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7924A-708A-483A-BFF0-4C00524A27A3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7094B-8EFE-4A40-98A4-F295696EDE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E3B22-4122-4F4A-B68A-3C82C4357197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C6CCC-DEF7-4499-BCDC-4CD2894486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B2634-E58B-440D-A388-D73D9C408482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D6D44-3102-408B-8C22-6B593FF31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CD2AE-A476-4F88-991F-FEFE0A4EE2F7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CAC29-4114-4924-B261-B4D5C177E3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F48F2-432F-45D7-BFA8-6646898A18BD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6E165-91A8-4AE6-A09E-F52993F919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60410-2134-4069-A967-508A14F73E10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977B6-4D85-40C2-A99A-AC2F8B513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3E087-C3B4-4E57-9341-A4C56800EDE9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8193D-64CD-4DDB-9741-5756565ED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A7A5A-E766-44B7-AE40-08E61964A668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B3D0D-70CF-4463-B50C-D8807E649E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2BA89-46E9-435F-BC39-AED5E3604892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8123F-6844-4CB0-A47D-67C8706B3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74192-1760-4CB3-9CF1-147049E55E70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0D618-381A-4F52-B479-E79025306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5CC6F-3527-43A1-B0F2-1C920C231F47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277FE-B7B7-4E11-B418-C4F2329BE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2905C-4B7E-411F-A3C4-6D56DCEE4381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653B4-779E-4420-8182-56C3DF7D1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5D246-F6D0-4D64-AD29-165F0C7D4309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73093-D41C-4C6A-A405-798A4DA5E6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B6E0E-61F3-46F7-BA30-AB0672DDE2C7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50AFB-52E6-4CB0-98F4-CC3E4B355E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97B99-EA62-4409-89E5-20637896FBD8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D58AB-9380-490E-BBAB-20AF43294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516B4-6A3E-460B-B4B8-2E0CA7275C3B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EC91E-AB43-481A-9A44-AE2373A9D5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A31B2-A65B-408A-911A-415E0946E9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4C1C5-56AB-4751-91F3-9E586C1FD20A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EE21E-4F10-426F-B51F-6D5614871E44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C8C08-102D-4CD6-8A6E-72BF985631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DBD44-D458-4677-BA84-65935FB50818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5373D-67AE-4E8C-8AB6-4A45661DE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88AE8-54B8-41D4-A2C5-4CEF3F14C2E4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E7846-B045-42C5-88E7-5FED08984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64A2F-EE69-49B4-83C5-E085398185EE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993C4-FE8F-4D0D-B20E-5248D664E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581FE7-F753-4458-B9D9-A273670F5199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998291-E555-4A47-859F-F79352F2B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4" r:id="rId1"/>
    <p:sldLayoutId id="2147483834" r:id="rId2"/>
    <p:sldLayoutId id="2147483865" r:id="rId3"/>
    <p:sldLayoutId id="2147483835" r:id="rId4"/>
    <p:sldLayoutId id="2147483866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39E6DE-86C0-4FA4-9C35-1AE841F966B3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2A8FF3-4F87-4CD1-BA64-189CCB79C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4634DD-0C93-4CAB-B357-8902A09F0A3E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8D1027-E36D-4909-9A4A-6112A3A2E1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63" y="660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 гостях у сказки</a:t>
            </a:r>
            <a:endParaRPr lang="ru-RU" dirty="0"/>
          </a:p>
        </p:txBody>
      </p:sp>
      <p:sp>
        <p:nvSpPr>
          <p:cNvPr id="2" name="AutoShape 2" descr="Портрет А. С. Пушк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«Что за чудо эти сказки»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</a:t>
            </a:r>
            <a:r>
              <a:rPr lang="ru-RU" dirty="0" err="1" smtClean="0"/>
              <a:t>А.С.Пушкин</a:t>
            </a:r>
            <a:endParaRPr lang="ru-RU" dirty="0"/>
          </a:p>
        </p:txBody>
      </p:sp>
      <p:sp>
        <p:nvSpPr>
          <p:cNvPr id="8" name="Объект 1"/>
          <p:cNvSpPr txBox="1">
            <a:spLocks/>
          </p:cNvSpPr>
          <p:nvPr/>
        </p:nvSpPr>
        <p:spPr bwMode="auto">
          <a:xfrm>
            <a:off x="758825" y="5373216"/>
            <a:ext cx="8229600" cy="4870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4888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Wingdings 2" pitchFamily="18" charset="2"/>
              <a:buNone/>
            </a:pPr>
            <a:endParaRPr lang="ru-RU" dirty="0" smtClean="0"/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sz="2800" dirty="0" smtClean="0"/>
              <a:t> 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.</a:t>
            </a:r>
            <a:endParaRPr lang="ru-RU" sz="3200" b="1" dirty="0" smtClean="0">
              <a:solidFill>
                <a:schemeClr val="tx2"/>
              </a:solidFill>
            </a:endParaRPr>
          </a:p>
          <a:p>
            <a:pPr marL="0" indent="0" algn="ctr" eaLnBrk="1" hangingPunct="1">
              <a:buFont typeface="Wingdings 2" pitchFamily="18" charset="2"/>
              <a:buNone/>
            </a:pPr>
            <a:endParaRPr lang="ru-RU" sz="3200" b="1" dirty="0" smtClean="0"/>
          </a:p>
          <a:p>
            <a:pPr marL="0" indent="0" algn="ctr" eaLnBrk="1" hangingPunct="1"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9" name="Picture 4" descr="Биография Александра Сергеевича Пушки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10776"/>
            <a:ext cx="3657600" cy="489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олобок, читать детскую сказку с картинками | Русская сказ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Колобок, читать детскую сказку с картинками | Русская сказ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0" name="Picture 6" descr="Колобок, читать детскую сказку с картинками | Русская сказ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2738"/>
            <a:ext cx="7207969" cy="621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58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2" name="Picture 2" descr="C:\Users\Ольга\Pictures\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43250" y="785813"/>
            <a:ext cx="2786063" cy="7699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Загадки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85813" y="1714500"/>
            <a:ext cx="727801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dirty="0"/>
              <a:t>Ну и овощ, вот гигант,</a:t>
            </a:r>
          </a:p>
          <a:p>
            <a:r>
              <a:rPr lang="ru-RU" sz="4000" dirty="0"/>
              <a:t>Ну, не вытащить никак!</a:t>
            </a:r>
          </a:p>
          <a:p>
            <a:r>
              <a:rPr lang="ru-RU" sz="4000" dirty="0"/>
              <a:t>Тянул дедка вместе с бабкой,</a:t>
            </a:r>
          </a:p>
          <a:p>
            <a:r>
              <a:rPr lang="ru-RU" sz="4000" dirty="0"/>
              <a:t>Мышка очень помогла!</a:t>
            </a:r>
          </a:p>
        </p:txBody>
      </p:sp>
      <p:pic>
        <p:nvPicPr>
          <p:cNvPr id="8" name="Picture 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7744" y="4085303"/>
            <a:ext cx="28575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Развитие малыша. Сказка Реп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32656"/>
            <a:ext cx="849979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5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Рисунки баба яга и избушка на курьих нож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688233" cy="267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Сказка Гуси Лебеди читать онлайн бесплатн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761" y="294133"/>
            <a:ext cx="2352327" cy="271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Царевна-лягушка - биография персонажа, главные герои, образ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" t="1420" r="4124"/>
          <a:stretch/>
        </p:blipFill>
        <p:spPr bwMode="auto">
          <a:xfrm>
            <a:off x="5364088" y="345220"/>
            <a:ext cx="3600400" cy="267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Баба Яга: картинки для дете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57" y="3020920"/>
            <a:ext cx="2540159" cy="351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Слушать сказку &quot;Золотое яичко&quot; | Игорь Шинкарев | Яндекс Дзен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8" t="2139" r="10791"/>
          <a:stretch/>
        </p:blipFill>
        <p:spPr bwMode="auto">
          <a:xfrm>
            <a:off x="5888592" y="3008362"/>
            <a:ext cx="3075896" cy="352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0" name="Picture 18" descr="Хрустальная туфелька для современной Золушки - Aleksandra ..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1" t="-323" r="30410"/>
          <a:stretch/>
        </p:blipFill>
        <p:spPr bwMode="auto">
          <a:xfrm>
            <a:off x="2951535" y="2996952"/>
            <a:ext cx="3060625" cy="353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53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4" descr="C:\Users\Ольга\Desktop\рабочий стол\картинки\рисунки, анимации\анимашки\6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6523" y="3861048"/>
            <a:ext cx="14541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4" descr="Отрывки из известных сказок, которые наполнены глубоким смыслом"/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4308922" y="5408669"/>
            <a:ext cx="10274285" cy="392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054" name="Picture 6" descr="Мир сказ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750"/>
            <a:ext cx="3075760" cy="182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Беседа «Путешествие в мир сказок» 2019, Шелковской район — дата и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887" y="342750"/>
            <a:ext cx="2738654" cy="182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Игровая программа «В мир сказок попади» 2019, Раздольненский район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05" y="4508524"/>
            <a:ext cx="3315651" cy="202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Мир сказо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11045"/>
            <a:ext cx="2472209" cy="185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Презентация на тему: &quot;Свято казки&quot;. Скачать бесплатно и без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434" y="4508524"/>
            <a:ext cx="2709766" cy="203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Сказки бабушки Агафьи | ВКонтакте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0" r="2496" b="10920"/>
          <a:stretch/>
        </p:blipFill>
        <p:spPr bwMode="auto">
          <a:xfrm>
            <a:off x="3633424" y="2249708"/>
            <a:ext cx="2738776" cy="237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Сборник Русских народных сказок для детей. Обсуждение на ..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25" y="2231892"/>
            <a:ext cx="3157831" cy="220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Морозко.&quot; ) Русская народная сказка.. Обсуждение на LiveInternet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778" y="2230349"/>
            <a:ext cx="2285895" cy="264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316" name="Picture 2" descr="C:\Users\Ольга\Pictures\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143250" y="785813"/>
            <a:ext cx="2786063" cy="7699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Загадки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2938" y="2143125"/>
            <a:ext cx="7745486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/>
              <a:t>Сидит в корзинке девочка</a:t>
            </a:r>
          </a:p>
          <a:p>
            <a:r>
              <a:rPr lang="ru-RU" sz="2400" dirty="0"/>
              <a:t>У мишки за спиной.</a:t>
            </a:r>
          </a:p>
          <a:p>
            <a:r>
              <a:rPr lang="ru-RU" sz="2400" dirty="0"/>
              <a:t>Он сам того не ведая,</a:t>
            </a:r>
          </a:p>
          <a:p>
            <a:r>
              <a:rPr lang="ru-RU" sz="2400" dirty="0"/>
              <a:t>Несёт её домой.</a:t>
            </a:r>
          </a:p>
          <a:p>
            <a:r>
              <a:rPr lang="ru-RU" sz="4400" dirty="0" smtClean="0">
                <a:latin typeface="Constantia" pitchFamily="18" charset="0"/>
              </a:rPr>
              <a:t>.</a:t>
            </a:r>
            <a:endParaRPr lang="ru-RU" sz="4400" dirty="0">
              <a:latin typeface="Constantia" pitchFamily="18" charset="0"/>
            </a:endParaRPr>
          </a:p>
          <a:p>
            <a:endParaRPr lang="ru-RU" dirty="0">
              <a:latin typeface="Constantia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7864" y="3405009"/>
            <a:ext cx="28575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Picture 2" descr="Маша и медведь - русская народная сказка, читать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8640"/>
            <a:ext cx="5472608" cy="64194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44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40" name="Picture 2" descr="C:\Users\Ольга\Pictures\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143250" y="785813"/>
            <a:ext cx="2786063" cy="7699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Загадки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57250" y="2071688"/>
            <a:ext cx="493888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/>
              <a:t>Прибежище Мышки-норушки,</a:t>
            </a:r>
          </a:p>
          <a:p>
            <a:r>
              <a:rPr lang="ru-RU" sz="2000" dirty="0"/>
              <a:t>Зелёной Лягушки-квакушки</a:t>
            </a:r>
          </a:p>
          <a:p>
            <a:r>
              <a:rPr lang="ru-RU" sz="2000" dirty="0"/>
              <a:t>И прочей звериной компании.</a:t>
            </a:r>
          </a:p>
          <a:p>
            <a:r>
              <a:rPr lang="ru-RU" sz="2000" dirty="0"/>
              <a:t>Скажите мне хором название</a:t>
            </a:r>
            <a:endParaRPr lang="ru-RU" sz="1000" dirty="0">
              <a:latin typeface="Constantia" pitchFamily="18" charset="0"/>
            </a:endParaRPr>
          </a:p>
        </p:txBody>
      </p:sp>
      <p:pic>
        <p:nvPicPr>
          <p:cNvPr id="11" name="Picture 2" descr="Картинка 5 из 2123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2567" y="7831015"/>
            <a:ext cx="855455" cy="116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7744" y="3429000"/>
            <a:ext cx="28575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Аудиосказка Теремок 🏠 слушать онлайн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2656"/>
            <a:ext cx="4896544" cy="63655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38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143250" y="785813"/>
            <a:ext cx="2786063" cy="7699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Загадки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85813" y="1714500"/>
            <a:ext cx="6106095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/>
              <a:t>Чашки три и три постели,</a:t>
            </a:r>
          </a:p>
          <a:p>
            <a:r>
              <a:rPr lang="ru-RU" sz="3200" dirty="0"/>
              <a:t>Стульев тоже три, смотри,</a:t>
            </a:r>
          </a:p>
          <a:p>
            <a:r>
              <a:rPr lang="ru-RU" sz="3200" dirty="0"/>
              <a:t>И жильцов здесь в самом деле</a:t>
            </a:r>
          </a:p>
          <a:p>
            <a:r>
              <a:rPr lang="ru-RU" sz="3200" dirty="0"/>
              <a:t>Проживает ровно три .</a:t>
            </a:r>
          </a:p>
          <a:p>
            <a:r>
              <a:rPr lang="ru-RU" sz="3200" dirty="0"/>
              <a:t>Как увидишь, сразу ясно:</a:t>
            </a:r>
          </a:p>
          <a:p>
            <a:r>
              <a:rPr lang="ru-RU" sz="3200" dirty="0"/>
              <a:t>В гости к ним ходить опасно .</a:t>
            </a:r>
          </a:p>
          <a:p>
            <a:endParaRPr lang="ru-RU" sz="2800" dirty="0">
              <a:latin typeface="Constantia" pitchFamily="18" charset="0"/>
            </a:endParaRPr>
          </a:p>
        </p:txBody>
      </p:sp>
      <p:pic>
        <p:nvPicPr>
          <p:cNvPr id="7" name="Picture 2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14814" y="4122400"/>
            <a:ext cx="28575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507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Аудио сказка Три медведя. Слушать онлайн или скач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6336704" cy="6336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68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8" name="Picture 2" descr="C:\Users\Ольга\Pictures\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143250" y="785813"/>
            <a:ext cx="2786063" cy="7699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Загадки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85813" y="1714500"/>
            <a:ext cx="573040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/>
              <a:t>Из муки он был печён,</a:t>
            </a:r>
          </a:p>
          <a:p>
            <a:r>
              <a:rPr lang="ru-RU" sz="2400" dirty="0"/>
              <a:t>На сметане был </a:t>
            </a:r>
            <a:r>
              <a:rPr lang="ru-RU" sz="2400" dirty="0" err="1"/>
              <a:t>мешён</a:t>
            </a:r>
            <a:r>
              <a:rPr lang="ru-RU" sz="2400" dirty="0"/>
              <a:t>.</a:t>
            </a:r>
          </a:p>
          <a:p>
            <a:r>
              <a:rPr lang="ru-RU" sz="2400" dirty="0"/>
              <a:t>На окошке он студился,</a:t>
            </a:r>
          </a:p>
          <a:p>
            <a:r>
              <a:rPr lang="ru-RU" sz="2400" dirty="0"/>
              <a:t>По дорожке он катился.</a:t>
            </a:r>
          </a:p>
          <a:p>
            <a:r>
              <a:rPr lang="ru-RU" sz="2400" dirty="0"/>
              <a:t>Был он весел, был он смел</a:t>
            </a:r>
          </a:p>
          <a:p>
            <a:r>
              <a:rPr lang="ru-RU" sz="2400" dirty="0"/>
              <a:t>И в пути он песню пел,</a:t>
            </a:r>
          </a:p>
          <a:p>
            <a:r>
              <a:rPr lang="ru-RU" sz="2400" dirty="0"/>
              <a:t>Съесть хотел его Зайчишка,</a:t>
            </a:r>
          </a:p>
          <a:p>
            <a:r>
              <a:rPr lang="ru-RU" sz="2400" dirty="0"/>
              <a:t>Серый волк и бурый Мишка.</a:t>
            </a:r>
          </a:p>
          <a:p>
            <a:r>
              <a:rPr lang="ru-RU" sz="2400" dirty="0"/>
              <a:t>А когда малыш в лесу</a:t>
            </a:r>
          </a:p>
          <a:p>
            <a:r>
              <a:rPr lang="ru-RU" sz="2400" dirty="0"/>
              <a:t>Встретил рыжую Лису,</a:t>
            </a:r>
          </a:p>
          <a:p>
            <a:r>
              <a:rPr lang="ru-RU" sz="2400" dirty="0"/>
              <a:t>От неё уйти не смог.</a:t>
            </a:r>
          </a:p>
          <a:p>
            <a:r>
              <a:rPr lang="ru-RU" sz="2400" dirty="0"/>
              <a:t>Что за сказка?</a:t>
            </a:r>
          </a:p>
        </p:txBody>
      </p:sp>
      <p:pic>
        <p:nvPicPr>
          <p:cNvPr id="12" name="Picture 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6059" y="1095315"/>
            <a:ext cx="28575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176</Words>
  <Application>Microsoft Office PowerPoint</Application>
  <PresentationFormat>Экран (4:3)</PresentationFormat>
  <Paragraphs>42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Constantia</vt:lpstr>
      <vt:lpstr>Wingdings 2</vt:lpstr>
      <vt:lpstr>Бумажная</vt:lpstr>
      <vt:lpstr>1_Тема Office</vt:lpstr>
      <vt:lpstr>2_Тема Office</vt:lpstr>
      <vt:lpstr>В гостях у сказки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Кузьмина Ольга Владимировна учитель начальных классов Написание слов с мягким знаком на конце Урок русского языка 1 класс Школа России 2012 г</dc:title>
  <dc:creator>Кузьмина О.В.</dc:creator>
  <cp:lastModifiedBy>Мапка</cp:lastModifiedBy>
  <cp:revision>71</cp:revision>
  <dcterms:created xsi:type="dcterms:W3CDTF">2012-02-08T09:28:55Z</dcterms:created>
  <dcterms:modified xsi:type="dcterms:W3CDTF">2020-04-25T13:43:39Z</dcterms:modified>
</cp:coreProperties>
</file>