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2016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21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16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220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88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2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36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16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191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49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83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738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1942E-BEA4-47DE-A353-C8BA09C4F0D6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4B4A2-C0A2-4A0D-AC3E-685D94BAFB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01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00576" y="1358384"/>
            <a:ext cx="58479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3 класс  Тема: </a:t>
            </a:r>
            <a:r>
              <a:rPr lang="ru-RU" dirty="0" err="1" smtClean="0"/>
              <a:t>жұрнақ</a:t>
            </a:r>
            <a:r>
              <a:rPr lang="ru-RU" dirty="0" smtClean="0"/>
              <a:t> пен </a:t>
            </a:r>
            <a:r>
              <a:rPr lang="ru-RU" dirty="0" err="1" smtClean="0"/>
              <a:t>жалғау</a:t>
            </a:r>
            <a:r>
              <a:rPr lang="ru-RU" dirty="0" smtClean="0"/>
              <a:t> (</a:t>
            </a:r>
            <a:r>
              <a:rPr lang="ru-RU" dirty="0" err="1" smtClean="0"/>
              <a:t>оканчание</a:t>
            </a:r>
            <a:r>
              <a:rPr lang="ru-RU" dirty="0" smtClean="0"/>
              <a:t> и суффикс)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48000" y="29673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0" i="0" u="sng" dirty="0" smtClean="0">
                <a:solidFill>
                  <a:srgbClr val="0076A3"/>
                </a:solidFill>
                <a:effectLst/>
                <a:latin typeface="Arial" panose="020B0604020202020204" pitchFamily="34" charset="0"/>
              </a:rPr>
              <a:t>https://www.youtube.com/channel/UCnqO9Vu8zWV4_49YinZqILw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6244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13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NurgulBek</dc:creator>
  <cp:lastModifiedBy>NurgulBek</cp:lastModifiedBy>
  <cp:revision>2</cp:revision>
  <dcterms:created xsi:type="dcterms:W3CDTF">2020-04-28T07:55:24Z</dcterms:created>
  <dcterms:modified xsi:type="dcterms:W3CDTF">2020-04-28T08:20:36Z</dcterms:modified>
</cp:coreProperties>
</file>