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30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48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08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49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63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97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47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14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18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653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3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22957-001F-43B3-B211-E6910278BE6D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70AFA-CB1E-4FF8-9F15-32EB3695A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66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03916" y="588219"/>
            <a:ext cx="4974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BILIMLAND.kz-</a:t>
            </a:r>
            <a:r>
              <a:rPr lang="ru-RU" dirty="0" err="1" smtClean="0"/>
              <a:t>тегі</a:t>
            </a:r>
            <a:r>
              <a:rPr lang="ru-RU" dirty="0" smtClean="0"/>
              <a:t> </a:t>
            </a:r>
            <a:r>
              <a:rPr lang="en-US" dirty="0" smtClean="0"/>
              <a:t>ONLINE MEKTEP </a:t>
            </a:r>
            <a:r>
              <a:rPr lang="ru-RU" dirty="0" err="1" smtClean="0"/>
              <a:t>мүмкіндіктері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60714" y="1502459"/>
            <a:ext cx="79139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err="1" smtClean="0"/>
              <a:t>Мұғалім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тақырып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өзінің</a:t>
            </a:r>
            <a:r>
              <a:rPr lang="ru-RU" dirty="0" smtClean="0"/>
              <a:t> </a:t>
            </a:r>
            <a:r>
              <a:rPr lang="ru-RU" dirty="0" err="1" smtClean="0"/>
              <a:t>үй</a:t>
            </a:r>
            <a:r>
              <a:rPr lang="ru-RU" dirty="0" smtClean="0"/>
              <a:t> </a:t>
            </a:r>
            <a:r>
              <a:rPr lang="ru-RU" dirty="0" err="1" smtClean="0"/>
              <a:t>тапсырмаларын</a:t>
            </a:r>
            <a:r>
              <a:rPr lang="ru-RU" dirty="0" smtClean="0"/>
              <a:t> беру </a:t>
            </a:r>
            <a:r>
              <a:rPr lang="ru-RU" dirty="0" err="1" smtClean="0"/>
              <a:t>мүмкіндігі</a:t>
            </a:r>
            <a:r>
              <a:rPr lang="ru-RU" dirty="0" smtClean="0"/>
              <a:t> (</a:t>
            </a:r>
            <a:r>
              <a:rPr lang="en-US" dirty="0" smtClean="0"/>
              <a:t>Word, Excel, </a:t>
            </a:r>
            <a:r>
              <a:rPr lang="ru-RU" dirty="0" err="1" smtClean="0"/>
              <a:t>Сурет</a:t>
            </a:r>
            <a:r>
              <a:rPr lang="ru-RU" dirty="0" smtClean="0"/>
              <a:t>, </a:t>
            </a:r>
            <a:r>
              <a:rPr lang="en-US" dirty="0" smtClean="0"/>
              <a:t>PDF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т.б</a:t>
            </a:r>
            <a:r>
              <a:rPr lang="ru-RU" dirty="0" smtClean="0"/>
              <a:t> </a:t>
            </a:r>
            <a:r>
              <a:rPr lang="ru-RU" dirty="0" err="1" smtClean="0"/>
              <a:t>файлдарды</a:t>
            </a:r>
            <a:r>
              <a:rPr lang="ru-RU" dirty="0" smtClean="0"/>
              <a:t> </a:t>
            </a:r>
            <a:r>
              <a:rPr lang="ru-RU" dirty="0" err="1" smtClean="0"/>
              <a:t>жүктеу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оқушының</a:t>
            </a:r>
            <a:r>
              <a:rPr lang="ru-RU" dirty="0" smtClean="0"/>
              <a:t> </a:t>
            </a:r>
            <a:r>
              <a:rPr lang="ru-RU" dirty="0" err="1" smtClean="0"/>
              <a:t>тапсырманы</a:t>
            </a:r>
            <a:r>
              <a:rPr lang="ru-RU" dirty="0" smtClean="0"/>
              <a:t> </a:t>
            </a:r>
            <a:r>
              <a:rPr lang="ru-RU" dirty="0" err="1" smtClean="0"/>
              <a:t>орындауын</a:t>
            </a:r>
            <a:r>
              <a:rPr lang="ru-RU" dirty="0" smtClean="0"/>
              <a:t> </a:t>
            </a:r>
            <a:r>
              <a:rPr lang="ru-RU" dirty="0" err="1" smtClean="0"/>
              <a:t>тексеру</a:t>
            </a:r>
            <a:r>
              <a:rPr lang="ru-RU" dirty="0" smtClean="0"/>
              <a:t> </a:t>
            </a:r>
            <a:r>
              <a:rPr lang="ru-RU" dirty="0" err="1" smtClean="0"/>
              <a:t>мүмкіндігі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Оқушының</a:t>
            </a:r>
            <a:r>
              <a:rPr lang="ru-RU" dirty="0" smtClean="0"/>
              <a:t> </a:t>
            </a:r>
            <a:r>
              <a:rPr lang="ru-RU" dirty="0" err="1" smtClean="0"/>
              <a:t>видеотүсіндіруді</a:t>
            </a:r>
            <a:r>
              <a:rPr lang="ru-RU" dirty="0" smtClean="0"/>
              <a:t> </a:t>
            </a:r>
            <a:r>
              <a:rPr lang="ru-RU" dirty="0" err="1" smtClean="0"/>
              <a:t>көруді</a:t>
            </a:r>
            <a:r>
              <a:rPr lang="ru-RU" dirty="0" smtClean="0"/>
              <a:t> </a:t>
            </a:r>
            <a:r>
              <a:rPr lang="ru-RU" dirty="0" err="1" smtClean="0"/>
              <a:t>бастауын</a:t>
            </a:r>
            <a:r>
              <a:rPr lang="ru-RU" dirty="0" smtClean="0"/>
              <a:t>, </a:t>
            </a:r>
            <a:r>
              <a:rPr lang="ru-RU" dirty="0" err="1" smtClean="0"/>
              <a:t>жаттығуларды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үй</a:t>
            </a:r>
            <a:r>
              <a:rPr lang="ru-RU" dirty="0" smtClean="0"/>
              <a:t> </a:t>
            </a:r>
            <a:r>
              <a:rPr lang="ru-RU" dirty="0" err="1" smtClean="0"/>
              <a:t>тапсырмаларын</a:t>
            </a:r>
            <a:r>
              <a:rPr lang="ru-RU" dirty="0" smtClean="0"/>
              <a:t> </a:t>
            </a:r>
            <a:r>
              <a:rPr lang="ru-RU" dirty="0" err="1" smtClean="0"/>
              <a:t>орындауын</a:t>
            </a:r>
            <a:r>
              <a:rPr lang="ru-RU" dirty="0" smtClean="0"/>
              <a:t> </a:t>
            </a:r>
            <a:r>
              <a:rPr lang="ru-RU" dirty="0" err="1" smtClean="0"/>
              <a:t>бақылау</a:t>
            </a:r>
            <a:r>
              <a:rPr lang="ru-RU" dirty="0" smtClean="0"/>
              <a:t> </a:t>
            </a:r>
            <a:r>
              <a:rPr lang="ru-RU" dirty="0" err="1" smtClean="0"/>
              <a:t>мүмкіндігі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Оқушының</a:t>
            </a:r>
            <a:r>
              <a:rPr lang="ru-RU" dirty="0" smtClean="0"/>
              <a:t>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үлгерімін</a:t>
            </a:r>
            <a:r>
              <a:rPr lang="ru-RU" dirty="0" smtClean="0"/>
              <a:t> </a:t>
            </a:r>
            <a:r>
              <a:rPr lang="ru-RU" dirty="0" err="1" smtClean="0"/>
              <a:t>бақылау</a:t>
            </a:r>
            <a:r>
              <a:rPr lang="ru-RU" dirty="0" smtClean="0"/>
              <a:t> - </a:t>
            </a:r>
            <a:r>
              <a:rPr lang="ru-RU" dirty="0" err="1" smtClean="0"/>
              <a:t>оқушы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жаттығулар</a:t>
            </a:r>
            <a:r>
              <a:rPr lang="ru-RU" dirty="0" smtClean="0"/>
              <a:t> мен </a:t>
            </a:r>
            <a:r>
              <a:rPr lang="ru-RU" dirty="0" err="1" smtClean="0"/>
              <a:t>үй</a:t>
            </a:r>
            <a:r>
              <a:rPr lang="ru-RU" dirty="0" smtClean="0"/>
              <a:t> </a:t>
            </a:r>
            <a:r>
              <a:rPr lang="ru-RU" dirty="0" err="1" smtClean="0"/>
              <a:t>тапсырмаларын</a:t>
            </a:r>
            <a:r>
              <a:rPr lang="ru-RU" dirty="0" smtClean="0"/>
              <a:t> </a:t>
            </a:r>
            <a:r>
              <a:rPr lang="ru-RU" dirty="0" err="1" smtClean="0"/>
              <a:t>дұрыс</a:t>
            </a:r>
            <a:r>
              <a:rPr lang="ru-RU" dirty="0" smtClean="0"/>
              <a:t> </a:t>
            </a:r>
            <a:r>
              <a:rPr lang="ru-RU" dirty="0" err="1" smtClean="0"/>
              <a:t>орындағанын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қанша</a:t>
            </a:r>
            <a:r>
              <a:rPr lang="ru-RU" dirty="0" smtClean="0"/>
              <a:t> </a:t>
            </a:r>
            <a:r>
              <a:rPr lang="ru-RU" dirty="0" err="1" smtClean="0"/>
              <a:t>мүмкіндіктен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орындай</a:t>
            </a:r>
            <a:r>
              <a:rPr lang="ru-RU" dirty="0" smtClean="0"/>
              <a:t> </a:t>
            </a:r>
            <a:r>
              <a:rPr lang="ru-RU" dirty="0" err="1" smtClean="0"/>
              <a:t>алғанын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Чат - </a:t>
            </a:r>
            <a:r>
              <a:rPr lang="ru-RU" dirty="0" err="1" smtClean="0"/>
              <a:t>оқушымен</a:t>
            </a:r>
            <a:r>
              <a:rPr lang="ru-RU" dirty="0" smtClean="0"/>
              <a:t> (</a:t>
            </a:r>
            <a:r>
              <a:rPr lang="ru-RU" dirty="0" err="1" smtClean="0"/>
              <a:t>мұғаліммен</a:t>
            </a:r>
            <a:r>
              <a:rPr lang="ru-RU" dirty="0" smtClean="0"/>
              <a:t>) </a:t>
            </a:r>
            <a:r>
              <a:rPr lang="ru-RU" dirty="0" err="1" smtClean="0"/>
              <a:t>жеке</a:t>
            </a:r>
            <a:r>
              <a:rPr lang="ru-RU" dirty="0" smtClean="0"/>
              <a:t> чат,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пән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ортақ</a:t>
            </a:r>
            <a:r>
              <a:rPr lang="ru-RU" dirty="0" smtClean="0"/>
              <a:t> чат.</a:t>
            </a:r>
          </a:p>
          <a:p>
            <a:endParaRPr lang="ru-RU" dirty="0" smtClean="0"/>
          </a:p>
          <a:p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мүмкіндіктер</a:t>
            </a:r>
            <a:r>
              <a:rPr lang="ru-RU" dirty="0" smtClean="0"/>
              <a:t> </a:t>
            </a:r>
            <a:r>
              <a:rPr lang="ru-RU" dirty="0" err="1" smtClean="0"/>
              <a:t>төмендегі</a:t>
            </a:r>
            <a:r>
              <a:rPr lang="ru-RU" dirty="0" smtClean="0"/>
              <a:t> </a:t>
            </a:r>
            <a:r>
              <a:rPr lang="ru-RU" dirty="0" err="1" smtClean="0"/>
              <a:t>сілтемеге</a:t>
            </a:r>
            <a:r>
              <a:rPr lang="ru-RU" dirty="0" smtClean="0"/>
              <a:t> ЖСН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кіргеннен</a:t>
            </a:r>
            <a:r>
              <a:rPr lang="ru-RU" dirty="0" smtClean="0"/>
              <a:t> </a:t>
            </a:r>
            <a:r>
              <a:rPr lang="ru-RU" dirty="0" err="1" smtClean="0"/>
              <a:t>соң</a:t>
            </a:r>
            <a:r>
              <a:rPr lang="ru-RU" dirty="0" smtClean="0"/>
              <a:t> </a:t>
            </a:r>
            <a:r>
              <a:rPr lang="ru-RU" dirty="0" err="1" smtClean="0"/>
              <a:t>жүзеге</a:t>
            </a:r>
            <a:r>
              <a:rPr lang="ru-RU" dirty="0" smtClean="0"/>
              <a:t> </a:t>
            </a:r>
            <a:r>
              <a:rPr lang="ru-RU" dirty="0" err="1" smtClean="0"/>
              <a:t>асады</a:t>
            </a:r>
            <a:r>
              <a:rPr lang="ru-RU" dirty="0" smtClean="0"/>
              <a:t>, ал </a:t>
            </a:r>
            <a:r>
              <a:rPr lang="ru-RU" dirty="0" err="1" smtClean="0"/>
              <a:t>құпиясөзді</a:t>
            </a:r>
            <a:r>
              <a:rPr lang="ru-RU" dirty="0" smtClean="0"/>
              <a:t> </a:t>
            </a:r>
            <a:r>
              <a:rPr lang="ru-RU" dirty="0" err="1" smtClean="0"/>
              <a:t>өз</a:t>
            </a:r>
            <a:r>
              <a:rPr lang="ru-RU" dirty="0" smtClean="0"/>
              <a:t> </a:t>
            </a:r>
            <a:r>
              <a:rPr lang="ru-RU" dirty="0" err="1" smtClean="0"/>
              <a:t>мектебіңізде</a:t>
            </a:r>
            <a:r>
              <a:rPr lang="ru-RU" dirty="0" smtClean="0"/>
              <a:t> ала </a:t>
            </a:r>
            <a:r>
              <a:rPr lang="ru-RU" dirty="0" err="1" smtClean="0"/>
              <a:t>аласыз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610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104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NurgulBek</dc:creator>
  <cp:lastModifiedBy>NurgulBek</cp:lastModifiedBy>
  <cp:revision>2</cp:revision>
  <dcterms:created xsi:type="dcterms:W3CDTF">2020-04-22T14:38:30Z</dcterms:created>
  <dcterms:modified xsi:type="dcterms:W3CDTF">2020-04-22T15:24:48Z</dcterms:modified>
</cp:coreProperties>
</file>