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5"/>
  </p:notesMasterIdLst>
  <p:sldIdLst>
    <p:sldId id="256" r:id="rId2"/>
    <p:sldId id="268" r:id="rId3"/>
    <p:sldId id="257" r:id="rId4"/>
    <p:sldId id="258" r:id="rId5"/>
    <p:sldId id="265" r:id="rId6"/>
    <p:sldId id="266" r:id="rId7"/>
    <p:sldId id="259" r:id="rId8"/>
    <p:sldId id="260" r:id="rId9"/>
    <p:sldId id="261" r:id="rId10"/>
    <p:sldId id="262" r:id="rId11"/>
    <p:sldId id="263" r:id="rId12"/>
    <p:sldId id="264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986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0FEB5C-2EE1-46E6-9D51-017CF5A973DE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B46B98-7651-4EA8-897A-AC17739C7B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454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B46B98-7651-4EA8-897A-AC17739C7B4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099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C77F-84BD-4483-839F-9DA99AFB87B6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D1BF-07F2-441B-AF79-C1F47AD633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785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C77F-84BD-4483-839F-9DA99AFB87B6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D1BF-07F2-441B-AF79-C1F47AD633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290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C77F-84BD-4483-839F-9DA99AFB87B6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D1BF-07F2-441B-AF79-C1F47AD633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6670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C77F-84BD-4483-839F-9DA99AFB87B6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D1BF-07F2-441B-AF79-C1F47AD633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318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C77F-84BD-4483-839F-9DA99AFB87B6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D1BF-07F2-441B-AF79-C1F47AD633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9873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C77F-84BD-4483-839F-9DA99AFB87B6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D1BF-07F2-441B-AF79-C1F47AD633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9662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C77F-84BD-4483-839F-9DA99AFB87B6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D1BF-07F2-441B-AF79-C1F47AD633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984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C77F-84BD-4483-839F-9DA99AFB87B6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D1BF-07F2-441B-AF79-C1F47AD633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368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C77F-84BD-4483-839F-9DA99AFB87B6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D1BF-07F2-441B-AF79-C1F47AD633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671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C77F-84BD-4483-839F-9DA99AFB87B6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D1BF-07F2-441B-AF79-C1F47AD633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513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C77F-84BD-4483-839F-9DA99AFB87B6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D1BF-07F2-441B-AF79-C1F47AD633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713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C77F-84BD-4483-839F-9DA99AFB87B6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D1BF-07F2-441B-AF79-C1F47AD633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377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C77F-84BD-4483-839F-9DA99AFB87B6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D1BF-07F2-441B-AF79-C1F47AD633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560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C77F-84BD-4483-839F-9DA99AFB87B6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D1BF-07F2-441B-AF79-C1F47AD633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419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C77F-84BD-4483-839F-9DA99AFB87B6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D1BF-07F2-441B-AF79-C1F47AD633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1329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C77F-84BD-4483-839F-9DA99AFB87B6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5D1BF-07F2-441B-AF79-C1F47AD633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1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9C77F-84BD-4483-839F-9DA99AFB87B6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9A15D1BF-07F2-441B-AF79-C1F47AD633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284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6EA8EC0-28E6-4F6B-B117-E2683E7908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4093029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pPr lvl="0" algn="ctr" defTabSz="914400">
              <a:spcBef>
                <a:spcPts val="0"/>
              </a:spcBef>
            </a:pPr>
            <a:r>
              <a:rPr lang="kk-KZ" sz="40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kk-KZ" sz="40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kk-KZ" sz="4000" b="1" i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kk-KZ" sz="4000" b="1" i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kk-KZ" sz="4000" b="1" i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kk-KZ" sz="4000" b="1" i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kk-KZ" sz="4000" b="1" i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kk-KZ" sz="4000" b="1" i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kk-KZ" sz="4000" b="1" i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kk-KZ" sz="4000" b="1" i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kk-KZ" sz="4000" b="1" i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kk-KZ" sz="4000" b="1" i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kk-KZ" sz="4000" b="1" i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kk-KZ" sz="4000" b="1" i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kk-KZ" sz="72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72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Сынып сағаты </a:t>
            </a:r>
            <a:r>
              <a:rPr lang="kk-KZ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Мен қашықтықтан қалай оқимын?</a:t>
            </a:r>
            <a:br>
              <a:rPr lang="kk-KZ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Вирустық аурулардан қалай сақтануға болады? </a:t>
            </a:r>
            <a:r>
              <a:rPr lang="en-US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="" xmlns:a16="http://schemas.microsoft.com/office/drawing/2014/main" id="{94F470E7-80AA-475E-B2E1-26EC0B78D0D3}"/>
              </a:ext>
            </a:extLst>
          </p:cNvPr>
          <p:cNvSpPr/>
          <p:nvPr/>
        </p:nvSpPr>
        <p:spPr>
          <a:xfrm>
            <a:off x="8926287" y="232231"/>
            <a:ext cx="3077028" cy="7982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#Үйден шықпа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A56FD128-E33D-4EA2-BF27-61A7D6FB7904}"/>
              </a:ext>
            </a:extLst>
          </p:cNvPr>
          <p:cNvSpPr/>
          <p:nvPr/>
        </p:nvSpPr>
        <p:spPr>
          <a:xfrm rot="10800000" flipV="1">
            <a:off x="0" y="5805715"/>
            <a:ext cx="12192000" cy="105228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2019-2020 оқу жылы</a:t>
            </a:r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566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0E20253-DB37-423E-855B-1D2D7181C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333829"/>
            <a:ext cx="8229600" cy="783771"/>
          </a:xfrm>
          <a:solidFill>
            <a:schemeClr val="accent2"/>
          </a:solidFill>
        </p:spPr>
        <p:txBody>
          <a:bodyPr>
            <a:noAutofit/>
          </a:bodyPr>
          <a:lstStyle/>
          <a:p>
            <a:pPr algn="ctr"/>
            <a:r>
              <a:rPr lang="kk-KZ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Қашықтықтан оқу саған не </a:t>
            </a:r>
            <a:r>
              <a:rPr lang="kk-KZ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береді?</a:t>
            </a:r>
            <a:br>
              <a:rPr lang="kk-KZ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E137D60-E645-42AD-A152-7378E9EEC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46663"/>
            <a:ext cx="8596668" cy="4594699"/>
          </a:xfrm>
        </p:spPr>
        <p:txBody>
          <a:bodyPr>
            <a:normAutofit/>
          </a:bodyPr>
          <a:lstStyle/>
          <a:p>
            <a:r>
              <a:rPr lang="kk-KZ" sz="28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Онлайн оқудың көздерін </a:t>
            </a:r>
            <a:r>
              <a:rPr lang="kk-KZ" sz="2800" b="1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үйренесің,қолдана</a:t>
            </a:r>
            <a:r>
              <a:rPr lang="kk-KZ" sz="28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аласың</a:t>
            </a:r>
          </a:p>
          <a:p>
            <a:r>
              <a:rPr lang="kk-KZ" sz="2800" b="1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Гаджеттердің</a:t>
            </a:r>
            <a:r>
              <a:rPr lang="kk-KZ" sz="28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пайдасын көресің</a:t>
            </a:r>
          </a:p>
          <a:p>
            <a:r>
              <a:rPr lang="kk-KZ" sz="28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Жауапкершілігің артады</a:t>
            </a:r>
          </a:p>
          <a:p>
            <a:r>
              <a:rPr lang="kk-KZ" sz="28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 бетінше жұмыс жасауға дағдыланасың</a:t>
            </a:r>
          </a:p>
          <a:p>
            <a:r>
              <a:rPr lang="kk-KZ" sz="28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 </a:t>
            </a:r>
            <a:r>
              <a:rPr lang="kk-KZ" sz="28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тәртібінін </a:t>
            </a:r>
            <a:r>
              <a:rPr lang="kk-KZ" sz="28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сақтауға үйренесің</a:t>
            </a:r>
          </a:p>
          <a:p>
            <a:r>
              <a:rPr lang="kk-KZ" sz="28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 оқуға уақытың көп </a:t>
            </a:r>
            <a:r>
              <a:rPr lang="kk-KZ" sz="28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endParaRPr lang="kk-KZ" sz="28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kk-KZ" sz="28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та-анаңмен </a:t>
            </a:r>
            <a:r>
              <a:rPr lang="kk-KZ" sz="28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бірлесе оқып,өзіңнің көрінбеген қабілеттеріңді көрсетесің</a:t>
            </a:r>
            <a:endParaRPr lang="ru-RU" sz="28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871198CC-1114-4D2D-95A8-1D64AD579E85}"/>
              </a:ext>
            </a:extLst>
          </p:cNvPr>
          <p:cNvSpPr/>
          <p:nvPr/>
        </p:nvSpPr>
        <p:spPr>
          <a:xfrm>
            <a:off x="9103057" y="395785"/>
            <a:ext cx="3088943" cy="60050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rgbClr val="FF0000"/>
                </a:solidFill>
              </a:rPr>
              <a:t>#Үйден шықпа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487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226C66A-FFDE-4606-A219-C0CC03EAB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0057" y="609600"/>
            <a:ext cx="5921830" cy="899886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ctr"/>
            <a:r>
              <a:rPr lang="kk-KZ" sz="4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алу </a:t>
            </a:r>
            <a:r>
              <a:rPr lang="kk-KZ" sz="40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көздері...</a:t>
            </a:r>
            <a:endParaRPr lang="ru-RU" sz="40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91F69C4-618B-499F-9B8D-C75EC6040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395580" cy="3880773"/>
          </a:xfrm>
        </p:spPr>
        <p:txBody>
          <a:bodyPr>
            <a:normAutofit/>
          </a:bodyPr>
          <a:lstStyle/>
          <a:p>
            <a:r>
              <a:rPr lang="kk-KZ" sz="44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Балапан</a:t>
            </a:r>
            <a:r>
              <a:rPr lang="kk-KZ" sz="44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Еларна </a:t>
            </a:r>
            <a:r>
              <a:rPr lang="kk-KZ" sz="44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телеарналары…</a:t>
            </a:r>
          </a:p>
          <a:p>
            <a:r>
              <a:rPr lang="kk-KZ" sz="44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порталдары…</a:t>
            </a:r>
          </a:p>
          <a:p>
            <a:r>
              <a:rPr lang="kk-KZ" sz="44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Күнделік. </a:t>
            </a:r>
            <a:r>
              <a:rPr lang="en-US" sz="4400" b="1" i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kz</a:t>
            </a:r>
            <a:endParaRPr lang="en-US" sz="44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Телеграмм,</a:t>
            </a:r>
            <a:r>
              <a:rPr lang="en-US" sz="4400" b="1" i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WhatsApp</a:t>
            </a:r>
            <a:r>
              <a:rPr lang="kk-KZ" sz="44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02F5911A-BC84-4177-B399-77B1138A145A}"/>
              </a:ext>
            </a:extLst>
          </p:cNvPr>
          <p:cNvSpPr/>
          <p:nvPr/>
        </p:nvSpPr>
        <p:spPr>
          <a:xfrm>
            <a:off x="9103057" y="395785"/>
            <a:ext cx="3088943" cy="60050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#Үйден шықпа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4889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3615564-B7F8-423D-8295-416DF2DD2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6571" y="609600"/>
            <a:ext cx="6734630" cy="1001486"/>
          </a:xfrm>
          <a:solidFill>
            <a:schemeClr val="accent2"/>
          </a:solidFill>
        </p:spPr>
        <p:txBody>
          <a:bodyPr>
            <a:noAutofit/>
          </a:bodyPr>
          <a:lstStyle/>
          <a:p>
            <a:pPr algn="ctr"/>
            <a:r>
              <a:rPr lang="en-US" sz="6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#</a:t>
            </a:r>
            <a:r>
              <a:rPr lang="kk-KZ" sz="6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Біз </a:t>
            </a:r>
            <a:r>
              <a:rPr lang="kk-KZ" sz="6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біргеміз</a:t>
            </a:r>
            <a:r>
              <a:rPr lang="kk-KZ" sz="6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kk-KZ" sz="6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6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3EF0E6D-D7DD-47F4-AF3E-0C1152CA2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86" y="2351314"/>
            <a:ext cx="10189028" cy="36900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мен сүйіспеншіліктің тоғысқан мекені- алтын ұя мектебімізде аман-есен кездесейік</a:t>
            </a:r>
          </a:p>
          <a:p>
            <a:pPr marL="0" indent="0" algn="ctr">
              <a:buNone/>
            </a:pPr>
            <a:r>
              <a:rPr lang="kk-KZ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endParaRPr lang="kk-KZ" sz="3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алуда </a:t>
            </a:r>
            <a:r>
              <a:rPr lang="kk-KZ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жалықпайық… Ерінбейік... </a:t>
            </a:r>
            <a:r>
              <a:rPr lang="kk-KZ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Ізденейік</a:t>
            </a:r>
            <a:r>
              <a:rPr lang="kk-KZ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sz="3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02F5911A-BC84-4177-B399-77B1138A145A}"/>
              </a:ext>
            </a:extLst>
          </p:cNvPr>
          <p:cNvSpPr/>
          <p:nvPr/>
        </p:nvSpPr>
        <p:spPr>
          <a:xfrm>
            <a:off x="9103057" y="395785"/>
            <a:ext cx="3088943" cy="60050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#Үйден шықпа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3386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1257" y="667657"/>
            <a:ext cx="9535886" cy="783772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lvl="0" algn="ctr"/>
            <a:r>
              <a:rPr lang="kk-KZ" b="1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«Өзіңді вирустық аурудан қалай сақтауға болады?»</a:t>
            </a:r>
            <a:r>
              <a:rPr lang="kk-KZ" b="1" dirty="0" smtClean="0">
                <a:solidFill>
                  <a:srgbClr val="99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solidFill>
                  <a:srgbClr val="99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698171"/>
            <a:ext cx="10687352" cy="4343191"/>
          </a:xfrm>
        </p:spPr>
        <p:txBody>
          <a:bodyPr>
            <a:noAutofit/>
          </a:bodyPr>
          <a:lstStyle/>
          <a:p>
            <a:pPr algn="just" fontAlgn="base"/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Ауа-тамшылық жолмен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берілетін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әртүрлі вирусты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ауруларды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жұқтырудан өзіңізді және өзіңіздің жақындарыңызды құтылуға көмектесетін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бес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қарапайым ережесі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base"/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1.Жөтелген немесе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түшкірген кезде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аузыңызды және мұрныңызды майлықпен/қол орамалмен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жабыңыз.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2.Пайдаланылған майлықтарды қоқыс себетіне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тастаңыз.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3.Қол орамал/майлық болмаған кезде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алақанға емес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шынтақ иілісіне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жөтелуді үйреніңіз, өйткені әдеттегідей ауызды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алақанмен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жабу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жұқпаның қолдар және тұрмыс заттары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арқылы таралуына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әкеледі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base"/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4.Қоғамдық жерлерде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айналадағы адамдарға жұғу тәуекелдігін азайту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мақсатында жөтелі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ауруларға медициналық бетперде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тағып жүру ұсынылады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base"/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5.Қолдарыңызды жылы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сумен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жуыңыз, қолдарды тазалау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үшін спирттік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негіздегі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заттарды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пайдаланыңыз және қолдарыңызды еріндеріңізге, мұрныңызға және көздеріңізге тигізбеуге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тырысыңыз.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Бұл ережелер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әсіресе көп адамдар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жиналатын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қоғамдық жерлерде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аса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маңызды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бизнес-орталықтар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сауда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нүктелері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жабық үлгідегі жаппай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ойын-сауық өтетін жерлерде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б.),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сондай-ақ қоғамдық көлікте, балалар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ересектер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жаппай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жерлерде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мектепке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және мектеп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ұйыдарында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, медицина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мекемелерінде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т.б.).</a:t>
            </a:r>
          </a:p>
          <a:p>
            <a:pPr algn="just" fontAlgn="base"/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Бұл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бес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ереже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Сізге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денсаулығыңызды сақтауға көмектеседі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endParaRPr lang="ru-RU" sz="1600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02F5911A-BC84-4177-B399-77B1138A145A}"/>
              </a:ext>
            </a:extLst>
          </p:cNvPr>
          <p:cNvSpPr/>
          <p:nvPr/>
        </p:nvSpPr>
        <p:spPr>
          <a:xfrm>
            <a:off x="9103057" y="174171"/>
            <a:ext cx="3088943" cy="609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#Үйден шықпа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85409" y="2123923"/>
            <a:ext cx="7910286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endParaRPr lang="kk-KZ" sz="3600" b="1" i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lvl="0" indent="-514350">
              <a:lnSpc>
                <a:spcPct val="115000"/>
              </a:lnSpc>
              <a:buAutoNum type="arabicPeriod"/>
            </a:pPr>
            <a:r>
              <a:rPr lang="kk-KZ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«Мен қашықтан қалай оқимын?»</a:t>
            </a:r>
          </a:p>
          <a:p>
            <a:pPr marL="514350" lvl="0" indent="-514350">
              <a:lnSpc>
                <a:spcPct val="115000"/>
              </a:lnSpc>
              <a:buAutoNum type="arabicPeriod"/>
            </a:pPr>
            <a:r>
              <a:rPr lang="kk-KZ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«Өзіңді вирустық аурудан қалай сақтауға болады?»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7C7C48E8-B816-4E03-B454-5F56B15087B2}"/>
              </a:ext>
            </a:extLst>
          </p:cNvPr>
          <p:cNvSpPr/>
          <p:nvPr/>
        </p:nvSpPr>
        <p:spPr>
          <a:xfrm>
            <a:off x="9103057" y="395785"/>
            <a:ext cx="3088943" cy="79438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#Үйден шықпа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27C3A362-74EC-40BF-B5BC-C212D1F6B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3771" y="699912"/>
            <a:ext cx="4252686" cy="754743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ctr"/>
            <a:r>
              <a:rPr lang="kk-KZ" sz="4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 тәртібінде: </a:t>
            </a:r>
            <a:endParaRPr lang="ru-RU" sz="44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20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C3A362-74EC-40BF-B5BC-C212D1F6B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060266" cy="754743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ctr"/>
            <a:r>
              <a:rPr lang="kk-KZ" sz="4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Менің сүйікті оқушыларым</a:t>
            </a:r>
            <a:r>
              <a:rPr lang="kk-KZ" sz="4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endParaRPr lang="ru-RU" sz="44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C55375F-E348-48B4-8848-DC4B9B42D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" y="2160589"/>
            <a:ext cx="10392229" cy="3880773"/>
          </a:xfrm>
        </p:spPr>
        <p:txBody>
          <a:bodyPr>
            <a:normAutofit/>
          </a:bodyPr>
          <a:lstStyle/>
          <a:p>
            <a:r>
              <a:rPr lang="kk-KZ" sz="2000" dirty="0"/>
              <a:t> </a:t>
            </a:r>
            <a:r>
              <a:rPr lang="kk-KZ" sz="28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 бастысы –ата-анамызбен біргеміз, аман-саумыз…</a:t>
            </a:r>
          </a:p>
          <a:p>
            <a:r>
              <a:rPr lang="kk-KZ" sz="28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Бізде ұстазымызбен хабарласа алатын құралдарымыз бар…</a:t>
            </a:r>
          </a:p>
          <a:p>
            <a:r>
              <a:rPr lang="kk-KZ" sz="28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 жүйесіне </a:t>
            </a:r>
            <a:r>
              <a:rPr lang="kk-KZ" sz="28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қосылғанбыз</a:t>
            </a:r>
            <a:r>
              <a:rPr lang="kk-KZ" sz="28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r>
              <a:rPr lang="kk-KZ" sz="28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–құралдарымыз толық…</a:t>
            </a:r>
          </a:p>
          <a:p>
            <a:r>
              <a:rPr lang="kk-KZ" sz="28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Жылы,жайлы</a:t>
            </a:r>
            <a:r>
              <a:rPr lang="kk-KZ" sz="28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өз отбасымызда оқуымызды жалғастыруға мүмкіндік бар…</a:t>
            </a:r>
          </a:p>
          <a:p>
            <a:pPr marL="0" indent="0">
              <a:buNone/>
            </a:pPr>
            <a:endParaRPr lang="ru-RU" b="1" i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7C7C48E8-B816-4E03-B454-5F56B15087B2}"/>
              </a:ext>
            </a:extLst>
          </p:cNvPr>
          <p:cNvSpPr/>
          <p:nvPr/>
        </p:nvSpPr>
        <p:spPr>
          <a:xfrm>
            <a:off x="9103057" y="395785"/>
            <a:ext cx="3088943" cy="79438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#Үйден шықпа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729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F91E79D-BFFF-41E8-BAD7-A81B6D387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305" y="493486"/>
            <a:ext cx="8045752" cy="972458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ctr"/>
            <a:r>
              <a:rPr lang="kk-KZ" sz="4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 бастысы-денсаулық</a:t>
            </a:r>
            <a:r>
              <a:rPr lang="kk-KZ" sz="4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sz="44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763858E-073B-4CF5-B1FF-505F9A218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k-KZ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 </a:t>
            </a:r>
            <a:r>
              <a:rPr lang="kk-KZ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тәртібін </a:t>
            </a:r>
            <a:r>
              <a:rPr lang="kk-KZ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 сақтаймыз</a:t>
            </a:r>
            <a:r>
              <a:rPr lang="kk-KZ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kk-KZ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Үйдегі тазалыққа көңіл бөлуді естен шығармаймыз….</a:t>
            </a:r>
          </a:p>
          <a:p>
            <a:r>
              <a:rPr lang="kk-KZ" sz="3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Қолымызды ,бетімізді ,мұрын,ауыз қуыстарын жууды,тамақты шаюды әдетке айналдырамыз</a:t>
            </a:r>
            <a:r>
              <a:rPr lang="kk-KZ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kk-KZ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ҰМЫТПАЙМЫЗ</a:t>
            </a:r>
            <a:endParaRPr lang="ru-RU" sz="3200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2FD84548-1171-4907-8D2E-2E5A5E16F00F}"/>
              </a:ext>
            </a:extLst>
          </p:cNvPr>
          <p:cNvSpPr/>
          <p:nvPr/>
        </p:nvSpPr>
        <p:spPr>
          <a:xfrm>
            <a:off x="9103057" y="395785"/>
            <a:ext cx="3088943" cy="79438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#Үйден шықпа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24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060266" cy="899886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lvl="0" algn="ctr" defTabSz="914400">
              <a:spcBef>
                <a:spcPts val="0"/>
              </a:spcBef>
              <a:defRPr/>
            </a:pPr>
            <a:r>
              <a:rPr lang="kk-KZ" sz="4000" b="1" i="1" kern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Нені ескеруің қажет...</a:t>
            </a:r>
            <a:endParaRPr lang="ru-RU" sz="4000" i="1" kern="0" dirty="0" smtClean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1886" y="2160589"/>
            <a:ext cx="10580914" cy="38807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басталу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 (</a:t>
            </a:r>
            <a:r>
              <a:rPr lang="ru-RU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хабарланады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ru-RU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кестесі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 жұмыс орнына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(көрінетін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жақын жерде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Сабақтар қатаң түрде уақытында өткізіледі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кесте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 (телефон) </a:t>
            </a:r>
            <a:r>
              <a:rPr lang="ru-RU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толығымен зарядталған болуы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кешке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дайындап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қойған жөн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2FD84548-1171-4907-8D2E-2E5A5E16F00F}"/>
              </a:ext>
            </a:extLst>
          </p:cNvPr>
          <p:cNvSpPr/>
          <p:nvPr/>
        </p:nvSpPr>
        <p:spPr>
          <a:xfrm>
            <a:off x="9103057" y="395785"/>
            <a:ext cx="3088943" cy="79438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#Үйден шықпа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>
            <a:extLst>
              <a:ext uri="{FF2B5EF4-FFF2-40B4-BE49-F238E27FC236}">
                <a16:creationId xmlns="" xmlns:a16="http://schemas.microsoft.com/office/drawing/2014/main" id="{FB57FCED-FBC6-4BEB-ACCA-5BD780C51DCB}"/>
              </a:ext>
            </a:extLst>
          </p:cNvPr>
          <p:cNvSpPr txBox="1">
            <a:spLocks/>
          </p:cNvSpPr>
          <p:nvPr/>
        </p:nvSpPr>
        <p:spPr>
          <a:xfrm>
            <a:off x="1" y="2162629"/>
            <a:ext cx="12192000" cy="4034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0914" y="1698171"/>
            <a:ext cx="1001485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оқу орны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белгіленуі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Wingdings" pitchFamily="2" charset="2"/>
              <a:buChar char="Ø"/>
            </a:pP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Сабаққа уақытында қосылыңыз: сабақ басталуға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минут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қалғанда жуынып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таранып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ұқыпты киінуі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жатын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киім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халаттарда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 мұғалімнің нұсқауларын қатаң орындауы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Мұғалімге сұрақтар сабақтың түсіндірмесінен кейін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яғни мұғалім сұраған кезде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 қойылады;</a:t>
            </a:r>
            <a:endParaRPr lang="ru-RU" sz="28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 түсіндіру кезінде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 чатта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жазуға тыйым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салынады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;( тек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дыбыс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болмай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естілмей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 жағдайда ғана рұқсат беріледі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41600" y="508000"/>
            <a:ext cx="6066971" cy="707886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lvl="0" algn="ctr"/>
            <a:r>
              <a:rPr lang="kk-KZ" sz="4000" b="1" i="1" kern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 үшін, </a:t>
            </a:r>
            <a:r>
              <a:rPr lang="kk-KZ" sz="40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 аудар</a:t>
            </a:r>
            <a:r>
              <a:rPr lang="kk-KZ" sz="4000" b="1" i="1" kern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endParaRPr lang="ru-RU" sz="4000" i="1" kern="0" dirty="0" smtClean="0">
              <a:solidFill>
                <a:schemeClr val="bg1"/>
              </a:solidFill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="" xmlns:a16="http://schemas.microsoft.com/office/drawing/2014/main" id="{2FD84548-1171-4907-8D2E-2E5A5E16F00F}"/>
              </a:ext>
            </a:extLst>
          </p:cNvPr>
          <p:cNvSpPr/>
          <p:nvPr/>
        </p:nvSpPr>
        <p:spPr>
          <a:xfrm>
            <a:off x="9103057" y="395785"/>
            <a:ext cx="3088943" cy="79438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#Үйден шықпа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77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6D88FA3-D2DF-44F1-AAEA-9EFE4944D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858" y="319313"/>
            <a:ext cx="8345714" cy="841829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ctr"/>
            <a:r>
              <a:rPr lang="kk-KZ" sz="4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Қашықтықтан қалай </a:t>
            </a:r>
            <a:r>
              <a:rPr lang="kk-KZ" sz="40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оқимын?</a:t>
            </a:r>
            <a:endParaRPr lang="ru-RU" sz="40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3231622-DE14-46E7-9CA8-693FB64BD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46663"/>
            <a:ext cx="8596668" cy="4594699"/>
          </a:xfrm>
        </p:spPr>
        <p:txBody>
          <a:bodyPr>
            <a:normAutofit fontScale="92500"/>
          </a:bodyPr>
          <a:lstStyle/>
          <a:p>
            <a:r>
              <a:rPr lang="kk-KZ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 кезде саған үнемі ойын ойнауда жаныңнан табылатын </a:t>
            </a:r>
            <a:r>
              <a:rPr lang="kk-KZ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смартфоның,компьютерің,планшетің</a:t>
            </a:r>
            <a:r>
              <a:rPr lang="kk-KZ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көмекке келеді…</a:t>
            </a:r>
          </a:p>
          <a:p>
            <a:r>
              <a:rPr lang="kk-KZ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 енді бұл заттардың пайдалы жақтарын көре бастайсың….</a:t>
            </a:r>
          </a:p>
          <a:p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Әдеттегідей сабақ,тек жаныңда </a:t>
            </a:r>
            <a:r>
              <a:rPr lang="ru-RU" sz="28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жоқ….</a:t>
            </a:r>
            <a:endParaRPr lang="ru-RU" sz="28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Ендігі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сенің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көмекшің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ұстазбен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байланыстырушың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смартфоның,компьютерің,планшетің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</a:p>
          <a:p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кеңесшің,қолдаушың,жәрдемшің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сенің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ата-анаң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17B0D849-2C59-4A75-AF0A-A7098C726DC9}"/>
              </a:ext>
            </a:extLst>
          </p:cNvPr>
          <p:cNvSpPr/>
          <p:nvPr/>
        </p:nvSpPr>
        <p:spPr>
          <a:xfrm>
            <a:off x="9042401" y="290286"/>
            <a:ext cx="3149600" cy="78377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#Үйден шықпа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060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D39FE1B-458E-4CA4-9F60-627A8C92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7682895" cy="783771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ctr"/>
            <a:r>
              <a:rPr lang="kk-KZ" sz="4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Саған </a:t>
            </a:r>
            <a:r>
              <a:rPr lang="kk-KZ" sz="40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керегі...</a:t>
            </a:r>
            <a:endParaRPr lang="ru-RU" sz="40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4D65531-F1A8-4707-91F1-B63D584D7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1" y="1542197"/>
            <a:ext cx="10058400" cy="4804012"/>
          </a:xfrm>
        </p:spPr>
        <p:txBody>
          <a:bodyPr>
            <a:normAutofit lnSpcReduction="10000"/>
          </a:bodyPr>
          <a:lstStyle/>
          <a:p>
            <a:r>
              <a:rPr lang="kk-KZ" sz="28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Жауапкершілік</a:t>
            </a:r>
            <a:r>
              <a:rPr lang="kk-KZ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….(уақытында сабаққа </a:t>
            </a:r>
            <a:r>
              <a:rPr lang="kk-KZ" sz="28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отыру, оқу құралдарыңды </a:t>
            </a:r>
            <a:r>
              <a:rPr lang="kk-KZ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алдын-ала дайындау)</a:t>
            </a:r>
          </a:p>
          <a:p>
            <a:r>
              <a:rPr lang="kk-KZ" sz="28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Сенімділік…</a:t>
            </a:r>
            <a:r>
              <a:rPr lang="kk-KZ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(Сен, өзің жалғызбын деп алаңдама, сенімді бол)</a:t>
            </a:r>
          </a:p>
          <a:p>
            <a:r>
              <a:rPr lang="kk-KZ" sz="28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Еңбекқорлық</a:t>
            </a:r>
            <a:r>
              <a:rPr lang="kk-KZ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….(Кез –келген нақты  әрекеттен нәтиже шығады)</a:t>
            </a:r>
          </a:p>
          <a:p>
            <a:r>
              <a:rPr lang="kk-KZ" sz="28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Шыдамдылық</a:t>
            </a:r>
            <a:r>
              <a:rPr lang="kk-KZ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( </a:t>
            </a:r>
            <a:r>
              <a:rPr lang="kk-KZ" sz="28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Желіде ақаулар </a:t>
            </a:r>
            <a:r>
              <a:rPr lang="kk-KZ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 жағдайда шыдамдылық таныт</a:t>
            </a:r>
            <a:r>
              <a:rPr lang="kk-KZ" sz="28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ізденіп </a:t>
            </a:r>
            <a:r>
              <a:rPr lang="kk-KZ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көр,)</a:t>
            </a:r>
          </a:p>
          <a:p>
            <a:r>
              <a:rPr lang="kk-KZ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Сабырлылық…</a:t>
            </a:r>
            <a:r>
              <a:rPr lang="kk-KZ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kk-KZ" sz="28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(Соңына </a:t>
            </a:r>
            <a:r>
              <a:rPr lang="kk-KZ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 сабаққа белсенді қатысу, тыңдау)</a:t>
            </a:r>
            <a:endParaRPr lang="ru-RU" sz="28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50D142FB-BF5F-4479-A059-1E9C9E5D855F}"/>
              </a:ext>
            </a:extLst>
          </p:cNvPr>
          <p:cNvSpPr/>
          <p:nvPr/>
        </p:nvSpPr>
        <p:spPr>
          <a:xfrm>
            <a:off x="9103057" y="395785"/>
            <a:ext cx="3088943" cy="60050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#Үйден шықпа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367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632BD8D-8822-4F32-A57C-84EAB7986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0514" y="609600"/>
            <a:ext cx="7808686" cy="1335314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r"/>
            <a:r>
              <a:rPr lang="kk-KZ" sz="4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Есті адам өзіне есеп береді</a:t>
            </a:r>
            <a:r>
              <a:rPr lang="kk-KZ" sz="4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kk-KZ" sz="4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Абайдың </a:t>
            </a:r>
            <a:r>
              <a:rPr lang="kk-KZ" sz="2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ші қара сөзінен</a:t>
            </a:r>
            <a:endParaRPr lang="ru-RU" sz="22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5398490-A761-4F87-BDC1-94D8C7FF6F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/>
              <a:t> </a:t>
            </a:r>
            <a:r>
              <a:rPr lang="kk-KZ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аяқталысымен  не ұқтым?, не үйрендім?  деген сұраққа жауап іздеу…</a:t>
            </a:r>
          </a:p>
          <a:p>
            <a:r>
              <a:rPr lang="kk-KZ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Түсініксіз сұрақтың  жауабын таба алмаған жағдайда , ұстазыңа хабарласа аласың….</a:t>
            </a:r>
          </a:p>
          <a:p>
            <a:r>
              <a:rPr lang="kk-KZ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 байланыс жасау…..</a:t>
            </a:r>
          </a:p>
          <a:p>
            <a:r>
              <a:rPr lang="kk-KZ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  не үйренгеніңді  ата-анаңмен, өзіңнен үлкен аға-апайларыңмен   бөліс….</a:t>
            </a:r>
          </a:p>
          <a:p>
            <a:r>
              <a:rPr lang="kk-KZ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Оқулықты,қосымша</a:t>
            </a:r>
            <a:r>
              <a:rPr lang="kk-KZ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білім көздерін </a:t>
            </a:r>
            <a:r>
              <a:rPr lang="kk-KZ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пайлануды</a:t>
            </a:r>
            <a:r>
              <a:rPr lang="kk-KZ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үйрен…..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B2F0FDF1-1C80-460F-952D-8AC8959EED1E}"/>
              </a:ext>
            </a:extLst>
          </p:cNvPr>
          <p:cNvSpPr/>
          <p:nvPr/>
        </p:nvSpPr>
        <p:spPr>
          <a:xfrm>
            <a:off x="9103057" y="395785"/>
            <a:ext cx="3088943" cy="60050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rgbClr val="FF0000"/>
                </a:solidFill>
              </a:rPr>
              <a:t>#Үйден шықпа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75915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142</TotalTime>
  <Words>656</Words>
  <Application>Microsoft Office PowerPoint</Application>
  <PresentationFormat>Широкоэкранный</PresentationFormat>
  <Paragraphs>87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Times New Roman</vt:lpstr>
      <vt:lpstr>Trebuchet MS</vt:lpstr>
      <vt:lpstr>Wingdings</vt:lpstr>
      <vt:lpstr>Wingdings 3</vt:lpstr>
      <vt:lpstr>Аспект</vt:lpstr>
      <vt:lpstr>        Сынып сағаты  Мен қашықтықтан қалай оқимын? Вирустық аурулардан қалай сақтануға болады?  </vt:lpstr>
      <vt:lpstr>Күн тәртібінде: </vt:lpstr>
      <vt:lpstr>Менің сүйікті оқушыларым… </vt:lpstr>
      <vt:lpstr>Ең бастысы-денсаулық…</vt:lpstr>
      <vt:lpstr>Нені ескеруің қажет...</vt:lpstr>
      <vt:lpstr>Презентация PowerPoint</vt:lpstr>
      <vt:lpstr>Қашықтықтан қалай оқимын?</vt:lpstr>
      <vt:lpstr>Саған керегі...</vt:lpstr>
      <vt:lpstr>Есті адам өзіне есеп береді…   Абайдың 15 ші қара сөзінен</vt:lpstr>
      <vt:lpstr>Қашықтықтан оқу саған не береді? </vt:lpstr>
      <vt:lpstr>Білім алу көздері...</vt:lpstr>
      <vt:lpstr>#Біз біргеміз…  </vt:lpstr>
      <vt:lpstr>«Өзіңді вирустық аурудан қалай сақтауға болады?»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Мен қашықтықтан қалай оқимын және вирустық аурулардан қалай сақтануға болады Бейсенгазина Райхан Касеновна   Ахмер орта мектебі. Өскемен қаласы</dc:title>
  <dc:creator>User</dc:creator>
  <cp:lastModifiedBy>NurgulBek</cp:lastModifiedBy>
  <cp:revision>16</cp:revision>
  <dcterms:created xsi:type="dcterms:W3CDTF">2020-04-01T17:47:26Z</dcterms:created>
  <dcterms:modified xsi:type="dcterms:W3CDTF">2020-04-10T17:11:03Z</dcterms:modified>
</cp:coreProperties>
</file>