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Внимание ! Внимание! Внимание!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Приглашаем принять участие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в конкурсе эссе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«Твое здоровье в твоих руках»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Могут принять участие  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учащиеся </a:t>
            </a:r>
            <a:r>
              <a:rPr lang="ru-RU" sz="2400" dirty="0" smtClean="0">
                <a:solidFill>
                  <a:schemeClr val="bg1"/>
                </a:solidFill>
              </a:rPr>
              <a:t>от </a:t>
            </a:r>
            <a:r>
              <a:rPr lang="ru-RU" sz="2400" dirty="0" smtClean="0">
                <a:solidFill>
                  <a:schemeClr val="bg1"/>
                </a:solidFill>
              </a:rPr>
              <a:t>6 до 13 лет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Р</a:t>
            </a:r>
            <a:r>
              <a:rPr lang="ru-RU" sz="2400" dirty="0" smtClean="0">
                <a:solidFill>
                  <a:schemeClr val="bg1"/>
                </a:solidFill>
              </a:rPr>
              <a:t>аботы принимаются  до </a:t>
            </a:r>
            <a:r>
              <a:rPr lang="ru-RU" sz="2400" dirty="0" smtClean="0">
                <a:solidFill>
                  <a:schemeClr val="bg1"/>
                </a:solidFill>
              </a:rPr>
              <a:t>14.04.2020 г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2932" y="3501008"/>
            <a:ext cx="6957500" cy="1473200"/>
          </a:xfrm>
        </p:spPr>
        <p:txBody>
          <a:bodyPr>
            <a:normAutofit fontScale="92500" lnSpcReduction="20000"/>
          </a:bodyPr>
          <a:lstStyle/>
          <a:p>
            <a:pPr algn="r"/>
            <a:endParaRPr lang="kk-KZ" dirty="0" smtClean="0"/>
          </a:p>
          <a:p>
            <a:pPr algn="r"/>
            <a:endParaRPr lang="kk-KZ" dirty="0"/>
          </a:p>
          <a:p>
            <a:pPr algn="r"/>
            <a:r>
              <a:rPr lang="kk-KZ" dirty="0" smtClean="0"/>
              <a:t>Необходимо </a:t>
            </a:r>
            <a:r>
              <a:rPr lang="kk-KZ" dirty="0" smtClean="0"/>
              <a:t>прислать фотографию работы и отправить с указанием автора на ватсап номер</a:t>
            </a:r>
          </a:p>
          <a:p>
            <a:r>
              <a:rPr lang="kk-KZ" dirty="0" smtClean="0"/>
              <a:t> 87073224005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354"/>
            <a:ext cx="1440160" cy="291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12" y="260649"/>
            <a:ext cx="20019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4993105"/>
            <a:ext cx="2808312" cy="186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78913"/>
            <a:ext cx="1963105" cy="196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595" y="5238211"/>
            <a:ext cx="2094449" cy="16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44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51994" y="2708920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dirty="0" smtClean="0"/>
              <a:t>Могут принять участие </a:t>
            </a:r>
            <a:r>
              <a:rPr lang="kk-KZ" dirty="0" smtClean="0"/>
              <a:t>школьники </a:t>
            </a:r>
            <a:r>
              <a:rPr lang="kk-KZ" dirty="0" smtClean="0"/>
              <a:t> </a:t>
            </a:r>
            <a:r>
              <a:rPr lang="kk-KZ" dirty="0" smtClean="0"/>
              <a:t>от 6 до 13 лет</a:t>
            </a:r>
          </a:p>
          <a:p>
            <a:pPr marL="0" indent="0" algn="ctr">
              <a:buNone/>
            </a:pPr>
            <a:r>
              <a:rPr lang="kk-KZ" dirty="0" smtClean="0"/>
              <a:t>На конкурс  принимаются оригинальные рисунки до 16 апреля 2020 года </a:t>
            </a:r>
          </a:p>
          <a:p>
            <a:pPr marL="0" indent="0" algn="ctr">
              <a:buNone/>
            </a:pPr>
            <a:r>
              <a:rPr lang="kk-KZ" dirty="0" smtClean="0"/>
              <a:t>Прислать   фотографию рисунков и отправить  на номер 87073224005                                </a:t>
            </a:r>
          </a:p>
          <a:p>
            <a:pPr marL="0" indent="0">
              <a:buNone/>
            </a:pPr>
            <a:r>
              <a:rPr lang="kk-KZ" dirty="0"/>
              <a:t> </a:t>
            </a:r>
            <a:r>
              <a:rPr lang="kk-KZ" dirty="0" smtClean="0"/>
              <a:t>                                                                      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55439"/>
            <a:ext cx="8229600" cy="1650512"/>
          </a:xfrm>
        </p:spPr>
        <p:txBody>
          <a:bodyPr>
            <a:noAutofit/>
          </a:bodyPr>
          <a:lstStyle/>
          <a:p>
            <a:r>
              <a:rPr lang="kk-KZ" sz="3200" dirty="0" smtClean="0"/>
              <a:t>Приглашаем  принять участие  </a:t>
            </a:r>
            <a:br>
              <a:rPr lang="kk-KZ" sz="3200" dirty="0" smtClean="0"/>
            </a:br>
            <a:r>
              <a:rPr lang="kk-KZ" sz="3200" dirty="0" smtClean="0"/>
              <a:t>Конкурс  рисунков «Дорога. Пешеход.Безопасность»</a:t>
            </a:r>
            <a:br>
              <a:rPr lang="kk-KZ" sz="3200" dirty="0" smtClean="0"/>
            </a:b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472" y="257322"/>
            <a:ext cx="1687657" cy="209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221772"/>
            <a:ext cx="1835696" cy="165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06978"/>
            <a:ext cx="2030775" cy="206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15819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45" y="4653136"/>
            <a:ext cx="2391330" cy="179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35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dirty="0" smtClean="0"/>
              <a:t>Прилашаем  принимать участие</a:t>
            </a:r>
          </a:p>
          <a:p>
            <a:pPr marL="0" indent="0" algn="ctr">
              <a:buNone/>
            </a:pPr>
            <a:r>
              <a:rPr lang="kk-KZ" dirty="0" smtClean="0"/>
              <a:t>в  челлендже «Экология начинается с нас»</a:t>
            </a:r>
          </a:p>
          <a:p>
            <a:pPr marL="0" indent="0" algn="ctr">
              <a:buNone/>
            </a:pPr>
            <a:r>
              <a:rPr lang="kk-KZ" dirty="0" smtClean="0"/>
              <a:t> Могут принять участие </a:t>
            </a:r>
            <a:r>
              <a:rPr lang="kk-KZ" dirty="0"/>
              <a:t> </a:t>
            </a:r>
            <a:r>
              <a:rPr lang="kk-KZ" dirty="0" smtClean="0"/>
              <a:t>учащиеся с </a:t>
            </a:r>
            <a:r>
              <a:rPr lang="kk-KZ" dirty="0" smtClean="0"/>
              <a:t>  </a:t>
            </a:r>
            <a:r>
              <a:rPr lang="kk-KZ" dirty="0" smtClean="0"/>
              <a:t>1-11 классов. </a:t>
            </a:r>
          </a:p>
          <a:p>
            <a:pPr marL="0" indent="0" algn="ctr">
              <a:buNone/>
            </a:pPr>
            <a:r>
              <a:rPr lang="kk-KZ" dirty="0"/>
              <a:t> </a:t>
            </a:r>
            <a:r>
              <a:rPr lang="kk-KZ" dirty="0" smtClean="0"/>
              <a:t>Ждем видеоролики и фотоколлажи 23 апреля 2020 г</a:t>
            </a:r>
          </a:p>
          <a:p>
            <a:pPr marL="0" indent="0" algn="ctr">
              <a:buNone/>
            </a:pPr>
            <a:r>
              <a:rPr lang="kk-KZ" dirty="0" smtClean="0"/>
              <a:t>Прислать данные работы и отправить на номер 87073224005</a:t>
            </a:r>
          </a:p>
          <a:p>
            <a:pPr marL="0" indent="0" algn="ctr">
              <a:buNone/>
            </a:pPr>
            <a:endParaRPr lang="kk-KZ" dirty="0"/>
          </a:p>
          <a:p>
            <a:pPr marL="0" indent="0" algn="ctr">
              <a:buNone/>
            </a:pPr>
            <a:endParaRPr lang="kk-KZ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4" y="188640"/>
            <a:ext cx="4502863" cy="22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23" y="188640"/>
            <a:ext cx="4184957" cy="236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89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Могут принять участие  </a:t>
            </a:r>
            <a:r>
              <a:rPr lang="kk-KZ" dirty="0" smtClean="0"/>
              <a:t>ребята </a:t>
            </a:r>
            <a:r>
              <a:rPr lang="kk-KZ" dirty="0" smtClean="0"/>
              <a:t>  </a:t>
            </a:r>
            <a:r>
              <a:rPr lang="kk-KZ" dirty="0" smtClean="0"/>
              <a:t>от 6 до 16 лет. </a:t>
            </a:r>
          </a:p>
          <a:p>
            <a:pPr marL="0" indent="0">
              <a:buNone/>
            </a:pPr>
            <a:r>
              <a:rPr lang="kk-KZ" dirty="0" smtClean="0"/>
              <a:t>На конкурс принимаются  фотоколлажи, ролики до 24.04.2020.</a:t>
            </a:r>
          </a:p>
          <a:p>
            <a:pPr marL="0" indent="0">
              <a:buNone/>
            </a:pPr>
            <a:r>
              <a:rPr lang="kk-KZ" dirty="0"/>
              <a:t> </a:t>
            </a:r>
            <a:r>
              <a:rPr lang="kk-KZ" dirty="0" smtClean="0"/>
              <a:t>Работы отправить с указанием автора  на ватсап номер 87073224005</a:t>
            </a:r>
          </a:p>
          <a:p>
            <a:pPr marL="0" indent="0">
              <a:buNone/>
            </a:pPr>
            <a:r>
              <a:rPr lang="kk-KZ" dirty="0"/>
              <a:t> </a:t>
            </a:r>
            <a:r>
              <a:rPr lang="kk-KZ" dirty="0" smtClean="0"/>
              <a:t>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7" y="836712"/>
            <a:ext cx="5927745" cy="1938544"/>
          </a:xfrm>
        </p:spPr>
        <p:txBody>
          <a:bodyPr>
            <a:noAutofit/>
          </a:bodyPr>
          <a:lstStyle/>
          <a:p>
            <a:r>
              <a:rPr lang="kk-KZ" sz="2800" dirty="0" smtClean="0">
                <a:solidFill>
                  <a:srgbClr val="FF0000"/>
                </a:solidFill>
              </a:rPr>
              <a:t>Приглашаем вас на конкурс </a:t>
            </a:r>
            <a:br>
              <a:rPr lang="kk-KZ" sz="2800" dirty="0" smtClean="0">
                <a:solidFill>
                  <a:srgbClr val="FF0000"/>
                </a:solidFill>
              </a:rPr>
            </a:br>
            <a:r>
              <a:rPr lang="kk-KZ" sz="2800" dirty="0" smtClean="0">
                <a:solidFill>
                  <a:srgbClr val="FF0000"/>
                </a:solidFill>
              </a:rPr>
              <a:t>фотоколлажей , роликов </a:t>
            </a:r>
            <a:br>
              <a:rPr lang="kk-KZ" sz="2800" dirty="0" smtClean="0">
                <a:solidFill>
                  <a:srgbClr val="FF0000"/>
                </a:solidFill>
              </a:rPr>
            </a:br>
            <a:r>
              <a:rPr lang="kk-KZ" sz="2800" dirty="0" smtClean="0">
                <a:solidFill>
                  <a:srgbClr val="FF0000"/>
                </a:solidFill>
              </a:rPr>
              <a:t>«Мои  спортивные достижения </a:t>
            </a:r>
            <a:r>
              <a:rPr lang="kk-KZ" sz="2800" dirty="0" smtClean="0">
                <a:solidFill>
                  <a:srgbClr val="FF0000"/>
                </a:solidFill>
              </a:rPr>
              <a:t>дома»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4" y="5057800"/>
            <a:ext cx="247010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420"/>
            <a:ext cx="1320723" cy="241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0367"/>
            <a:ext cx="1619672" cy="228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49" y="4825886"/>
            <a:ext cx="2585864" cy="19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57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 </a:t>
            </a:r>
            <a:r>
              <a:rPr lang="kk-KZ" dirty="0" smtClean="0"/>
              <a:t> </a:t>
            </a:r>
            <a:r>
              <a:rPr lang="kk-KZ" dirty="0" smtClean="0"/>
              <a:t>Могут </a:t>
            </a:r>
            <a:r>
              <a:rPr lang="kk-KZ" dirty="0" smtClean="0"/>
              <a:t>принять участие  дети  1-11 класса </a:t>
            </a:r>
          </a:p>
          <a:p>
            <a:r>
              <a:rPr lang="kk-KZ" dirty="0"/>
              <a:t>П</a:t>
            </a:r>
            <a:r>
              <a:rPr lang="kk-KZ" dirty="0" smtClean="0"/>
              <a:t>ринимаются </a:t>
            </a:r>
            <a:r>
              <a:rPr lang="kk-KZ" dirty="0" smtClean="0"/>
              <a:t>поделки, рисунки  видеоролики, фотоколлажи</a:t>
            </a:r>
          </a:p>
          <a:p>
            <a:r>
              <a:rPr lang="kk-KZ" dirty="0" smtClean="0"/>
              <a:t>Материалы творческих работ  принимаются до 30 апреля 2020 </a:t>
            </a:r>
          </a:p>
          <a:p>
            <a:r>
              <a:rPr lang="kk-KZ" dirty="0" smtClean="0"/>
              <a:t>Отправить материалы  на ватсап; </a:t>
            </a:r>
          </a:p>
          <a:p>
            <a:r>
              <a:rPr lang="kk-KZ" dirty="0" smtClean="0"/>
              <a:t> 87073224005</a:t>
            </a:r>
          </a:p>
          <a:p>
            <a:endParaRPr lang="kk-KZ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950118"/>
            <a:ext cx="6933456" cy="1252728"/>
          </a:xfrm>
        </p:spPr>
        <p:txBody>
          <a:bodyPr>
            <a:normAutofit fontScale="90000"/>
          </a:bodyPr>
          <a:lstStyle/>
          <a:p>
            <a:r>
              <a:rPr lang="kk-KZ" sz="1400" dirty="0" smtClean="0"/>
              <a:t/>
            </a:r>
            <a:br>
              <a:rPr lang="kk-KZ" sz="1400" dirty="0" smtClean="0"/>
            </a:br>
            <a:r>
              <a:rPr lang="kk-KZ" sz="1400" dirty="0"/>
              <a:t/>
            </a:r>
            <a:br>
              <a:rPr lang="kk-KZ" sz="1400" dirty="0"/>
            </a:br>
            <a:r>
              <a:rPr lang="kk-KZ" sz="3600" dirty="0" smtClean="0">
                <a:solidFill>
                  <a:srgbClr val="FF0000"/>
                </a:solidFill>
              </a:rPr>
              <a:t>Приглашаем принять участие </a:t>
            </a:r>
            <a:br>
              <a:rPr lang="kk-KZ" sz="3600" dirty="0" smtClean="0">
                <a:solidFill>
                  <a:srgbClr val="FF0000"/>
                </a:solidFill>
              </a:rPr>
            </a:br>
            <a:r>
              <a:rPr lang="kk-KZ" sz="3600" dirty="0" smtClean="0">
                <a:solidFill>
                  <a:srgbClr val="FF0000"/>
                </a:solidFill>
              </a:rPr>
              <a:t>в конкурсе  творческих работ, поделок рисунков , фотоколлажей </a:t>
            </a:r>
            <a:br>
              <a:rPr lang="kk-KZ" sz="3600" dirty="0" smtClean="0">
                <a:solidFill>
                  <a:srgbClr val="FF0000"/>
                </a:solidFill>
              </a:rPr>
            </a:br>
            <a:r>
              <a:rPr lang="kk-KZ" sz="3600" dirty="0" smtClean="0">
                <a:solidFill>
                  <a:srgbClr val="FF0000"/>
                </a:solidFill>
              </a:rPr>
              <a:t>«Мои увлечения »</a:t>
            </a:r>
            <a:br>
              <a:rPr lang="kk-KZ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015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62779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85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060849"/>
            <a:ext cx="7236792" cy="2880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k-KZ" b="1" dirty="0" smtClean="0"/>
              <a:t>Номинации </a:t>
            </a:r>
            <a:r>
              <a:rPr lang="kk-KZ" b="1" dirty="0" smtClean="0"/>
              <a:t>конкурса:</a:t>
            </a:r>
          </a:p>
          <a:p>
            <a:pPr marL="0" indent="0">
              <a:buNone/>
            </a:pPr>
            <a:r>
              <a:rPr lang="kk-KZ" dirty="0" smtClean="0"/>
              <a:t> </a:t>
            </a:r>
            <a:r>
              <a:rPr lang="kk-KZ" dirty="0" smtClean="0"/>
              <a:t>1</a:t>
            </a:r>
            <a:r>
              <a:rPr lang="kk-KZ" dirty="0"/>
              <a:t>. </a:t>
            </a:r>
            <a:r>
              <a:rPr lang="kk-KZ" dirty="0" smtClean="0"/>
              <a:t>Написать </a:t>
            </a:r>
            <a:r>
              <a:rPr lang="kk-KZ" dirty="0"/>
              <a:t>и </a:t>
            </a:r>
            <a:r>
              <a:rPr lang="kk-KZ" dirty="0" smtClean="0"/>
              <a:t>прочитать стихи </a:t>
            </a:r>
            <a:r>
              <a:rPr lang="kk-KZ" dirty="0"/>
              <a:t>собственного сочинения </a:t>
            </a:r>
          </a:p>
          <a:p>
            <a:pPr marL="0" indent="0">
              <a:buNone/>
            </a:pPr>
            <a:r>
              <a:rPr lang="kk-KZ" dirty="0" smtClean="0"/>
              <a:t>2. Исполнить стихи, прозу  </a:t>
            </a:r>
            <a:r>
              <a:rPr lang="kk-KZ" dirty="0" smtClean="0"/>
              <a:t>по данной </a:t>
            </a:r>
            <a:r>
              <a:rPr lang="kk-KZ" dirty="0" smtClean="0"/>
              <a:t>теме</a:t>
            </a:r>
            <a:endParaRPr lang="kk-KZ" dirty="0" smtClean="0"/>
          </a:p>
          <a:p>
            <a:pPr marL="0" indent="0">
              <a:buNone/>
            </a:pPr>
            <a:r>
              <a:rPr lang="kk-KZ" dirty="0" smtClean="0"/>
              <a:t> Видео принимаются </a:t>
            </a:r>
            <a:r>
              <a:rPr lang="kk-KZ" dirty="0" smtClean="0"/>
              <a:t>до 08.05.2020. Ватсап 87073224005</a:t>
            </a:r>
          </a:p>
          <a:p>
            <a:pPr marL="0" indent="0"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</a:rPr>
              <a:t>Творческий дистанционный конкурс  чтецов и школьных поэтов «Поклонимся великим тем годам»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" y="4931271"/>
            <a:ext cx="1808132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44" y="4805772"/>
            <a:ext cx="2736304" cy="20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4931271"/>
            <a:ext cx="2808312" cy="191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45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2480" y="2383797"/>
            <a:ext cx="7839172" cy="3450696"/>
          </a:xfrm>
        </p:spPr>
        <p:txBody>
          <a:bodyPr/>
          <a:lstStyle/>
          <a:p>
            <a:pPr marL="0" indent="0">
              <a:buNone/>
            </a:pPr>
            <a:r>
              <a:rPr lang="kk-KZ" dirty="0" smtClean="0"/>
              <a:t>                       Могут принять участие </a:t>
            </a:r>
            <a:r>
              <a:rPr lang="kk-KZ" dirty="0" smtClean="0"/>
              <a:t>школьники</a:t>
            </a:r>
            <a:r>
              <a:rPr lang="kk-KZ" dirty="0" smtClean="0"/>
              <a:t>  </a:t>
            </a:r>
            <a:r>
              <a:rPr lang="kk-KZ" dirty="0" smtClean="0"/>
              <a:t>от 6 до </a:t>
            </a:r>
            <a:r>
              <a:rPr lang="kk-KZ" dirty="0" smtClean="0"/>
              <a:t>13 лет</a:t>
            </a:r>
            <a:endParaRPr lang="kk-KZ" dirty="0" smtClean="0"/>
          </a:p>
          <a:p>
            <a:pPr marL="0" indent="0">
              <a:buNone/>
            </a:pPr>
            <a:r>
              <a:rPr lang="kk-KZ" dirty="0" smtClean="0"/>
              <a:t>На конкурс  принимаются  видеоролики с участием детей и родителей  до 12.05.2020 г</a:t>
            </a:r>
          </a:p>
          <a:p>
            <a:pPr marL="0" indent="0">
              <a:buNone/>
            </a:pPr>
            <a:r>
              <a:rPr lang="kk-KZ" dirty="0" smtClean="0"/>
              <a:t>              Необходимо прислать </a:t>
            </a:r>
            <a:r>
              <a:rPr lang="kk-KZ" dirty="0"/>
              <a:t>видеоролики  </a:t>
            </a:r>
            <a:r>
              <a:rPr lang="kk-KZ" dirty="0" smtClean="0"/>
              <a:t> и                   отправить с указанием автора  на ватсап номер           87073224005             </a:t>
            </a:r>
          </a:p>
          <a:p>
            <a:pPr marL="0" indent="0"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656184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</a:rPr>
              <a:t>Внимание ! Внимание!</a:t>
            </a:r>
            <a:br>
              <a:rPr lang="kk-KZ" sz="2800" b="1" dirty="0" smtClean="0">
                <a:solidFill>
                  <a:srgbClr val="FF0000"/>
                </a:solidFill>
              </a:rPr>
            </a:br>
            <a:r>
              <a:rPr lang="kk-KZ" sz="2800" b="1" dirty="0" smtClean="0">
                <a:solidFill>
                  <a:srgbClr val="FF0000"/>
                </a:solidFill>
              </a:rPr>
              <a:t>Приглашаем  принять участие </a:t>
            </a:r>
            <a:br>
              <a:rPr lang="kk-KZ" sz="2800" b="1" dirty="0" smtClean="0">
                <a:solidFill>
                  <a:srgbClr val="FF0000"/>
                </a:solidFill>
              </a:rPr>
            </a:br>
            <a:r>
              <a:rPr lang="kk-KZ" sz="2800" b="1" dirty="0">
                <a:solidFill>
                  <a:srgbClr val="FF0000"/>
                </a:solidFill>
              </a:rPr>
              <a:t>в</a:t>
            </a:r>
            <a:r>
              <a:rPr lang="kk-KZ" sz="2800" b="1" dirty="0" smtClean="0">
                <a:solidFill>
                  <a:srgbClr val="FF0000"/>
                </a:solidFill>
              </a:rPr>
              <a:t> конкурсе </a:t>
            </a:r>
            <a:br>
              <a:rPr lang="kk-KZ" sz="2800" b="1" dirty="0" smtClean="0">
                <a:solidFill>
                  <a:srgbClr val="FF0000"/>
                </a:solidFill>
              </a:rPr>
            </a:br>
            <a:r>
              <a:rPr lang="kk-KZ" sz="2800" b="1" dirty="0" smtClean="0">
                <a:solidFill>
                  <a:srgbClr val="FF0000"/>
                </a:solidFill>
              </a:rPr>
              <a:t>видеороликов «Мама, папа, я – читающая семья»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80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5441"/>
            <a:ext cx="1940519" cy="139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255510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104" y="4955787"/>
            <a:ext cx="2353444" cy="187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63" y="4955787"/>
            <a:ext cx="3557389" cy="17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450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</TotalTime>
  <Words>234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Внимание ! Внимание! Внимание! Приглашаем принять участие  в конкурсе эссе  «Твое здоровье в твоих руках» Могут принять участие   учащиеся от 6 до 13 лет Работы принимаются  до 14.04.2020 г </vt:lpstr>
      <vt:lpstr>Приглашаем  принять участие   Конкурс  рисунков «Дорога. Пешеход.Безопасность» </vt:lpstr>
      <vt:lpstr>Презентация PowerPoint</vt:lpstr>
      <vt:lpstr>Приглашаем вас на конкурс  фотоколлажей , роликов  «Мои  спортивные достижения дома»</vt:lpstr>
      <vt:lpstr>  Приглашаем принять участие  в конкурсе  творческих работ, поделок рисунков , фотоколлажей  «Мои увлечения » </vt:lpstr>
      <vt:lpstr>Творческий дистанционный конкурс  чтецов и школьных поэтов «Поклонимся великим тем годам»</vt:lpstr>
      <vt:lpstr>Внимание ! Внимание! Приглашаем  принять участие  в конкурсе  видеороликов «Мама, папа, я – читающая семья»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Внимание ! Внимание! Внимание! Приглашаем принять участие Конкурс эссе  «Твое здоровье в твоих руках» Могут принять участие  дети от 6 до 13 лет На конкурс принимаются оригинальные поделки и рисунки до 10.04.2020 </dc:title>
  <dc:creator>Владелец</dc:creator>
  <cp:lastModifiedBy>1</cp:lastModifiedBy>
  <cp:revision>17</cp:revision>
  <dcterms:created xsi:type="dcterms:W3CDTF">2020-04-07T06:15:14Z</dcterms:created>
  <dcterms:modified xsi:type="dcterms:W3CDTF">2020-04-07T08:25:49Z</dcterms:modified>
</cp:coreProperties>
</file>