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6" r:id="rId8"/>
    <p:sldId id="267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8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782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12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7495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493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7857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904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011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91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934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782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609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99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374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396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6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4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5DA06-6D34-4665-AEFC-225BC735357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56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68407-D065-40D2-AC1F-8AFFD1F86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5995" y="1106810"/>
            <a:ext cx="8284191" cy="3764229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«Балқаш қаласы Абай атындағы №2 лицей» КММ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Қашықтықтан</a:t>
            </a:r>
            <a:r>
              <a:rPr lang="ru-RU" sz="4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4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4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</a:t>
            </a:r>
            <a:r>
              <a:rPr lang="kk-KZ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8F08B509-1207-4C80-8F2C-8C31C8D009EF}"/>
              </a:ext>
            </a:extLst>
          </p:cNvPr>
          <p:cNvSpPr/>
          <p:nvPr/>
        </p:nvSpPr>
        <p:spPr>
          <a:xfrm>
            <a:off x="9648967" y="5213838"/>
            <a:ext cx="2402006" cy="15386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>
                <a:solidFill>
                  <a:schemeClr val="accent6">
                    <a:lumMod val="50000"/>
                  </a:schemeClr>
                </a:solidFill>
              </a:rPr>
              <a:t>#</a:t>
            </a:r>
            <a:r>
              <a:rPr lang="kk-KZ" sz="2800" i="1" dirty="0" smtClean="0">
                <a:solidFill>
                  <a:schemeClr val="accent6">
                    <a:lumMod val="50000"/>
                  </a:schemeClr>
                </a:solidFill>
              </a:rPr>
              <a:t>Біз біргеміз</a:t>
            </a:r>
            <a:endParaRPr lang="ru-RU" sz="28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BC9EE04F-8A45-4735-B549-F94905BE68E5}"/>
              </a:ext>
            </a:extLst>
          </p:cNvPr>
          <p:cNvSpPr/>
          <p:nvPr/>
        </p:nvSpPr>
        <p:spPr>
          <a:xfrm>
            <a:off x="9648967" y="109181"/>
            <a:ext cx="2402006" cy="12360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i="1" dirty="0" smtClean="0">
                <a:solidFill>
                  <a:srgbClr val="E76618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kk-KZ" sz="2400" b="1" i="1" dirty="0" smtClean="0">
                <a:solidFill>
                  <a:srgbClr val="E76618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Үйден </a:t>
            </a:r>
            <a:r>
              <a:rPr lang="kk-KZ" sz="2400" b="1" i="1" dirty="0">
                <a:solidFill>
                  <a:srgbClr val="E76618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шықпаңыз</a:t>
            </a:r>
            <a:endParaRPr lang="ru-RU" sz="2400" b="1" i="1" dirty="0">
              <a:solidFill>
                <a:srgbClr val="E76618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89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1F5EDA-DE3D-45BC-B549-48E535104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Қашықтықтан </a:t>
            </a: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оқытудағы </a:t>
            </a:r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 –ананың  </a:t>
            </a: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міндеттері: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D7654C-FA7F-40C5-A704-23ED23E2E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аламен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 күн режімін жасау;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аңа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тәжірибені қабылдау;</a:t>
            </a: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ажетті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құрал- жабдықтармен қамтамасыз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ету;</a:t>
            </a:r>
          </a:p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алаға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беру;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аланың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қолдаушысы, кеңесшісі болу;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абырлық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шыдамдылық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таныту.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25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61E868-CAEB-44DB-BC07-3A2BE853E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996" y="134815"/>
            <a:ext cx="8596668" cy="1320800"/>
          </a:xfrm>
        </p:spPr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Нені ескеруіңіз </a:t>
            </a:r>
            <a:r>
              <a:rPr lang="kk-KZ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57FCED-FBC6-4BEB-ACCA-5BD780C51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358" y="1358900"/>
            <a:ext cx="9367418" cy="4472223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көрінетін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«Балапан» телеарнасынан көрсетілетін сабақтарға уақытылы қосылуы керек;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компьютері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телефоны)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қуатталған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 уақытында  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орындап, </a:t>
            </a: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мұғаліммен кері байланыста 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 керек;</a:t>
            </a:r>
            <a:endParaRPr lang="kk-KZ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алаңыздың </a:t>
            </a: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 тапсырмалар орындауын, әдеби кітаптар 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оқуын</a:t>
            </a: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қадағалаңыз.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24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796C-8B78-4CA0-927B-FB2C6D740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  </a:t>
            </a: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35DC2-29B5-4E73-A74F-9E6061E03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80930"/>
            <a:ext cx="8932658" cy="329514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белгіленуі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қалғанда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қосылуы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нұсқауларын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42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4B259B-778B-4BCB-A2D2-A6F7B5F5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өтіп </a:t>
            </a: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жатқанда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274D96-63E5-4733-B016-1FB2D1E33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203" y="1747351"/>
            <a:ext cx="8596668" cy="388077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өлмеде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тыныштық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сақтап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дыбыстарды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өшіруіңіз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отбасындағы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жануарларының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келтірмеуін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ұстауыңыз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76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A78928-CEBE-43C7-B453-12D027197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73" y="260897"/>
            <a:ext cx="8596668" cy="1320800"/>
          </a:xfrm>
        </p:spPr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 –аналар </a:t>
            </a:r>
            <a:r>
              <a:rPr lang="kk-KZ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назарына!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BA0CB5-3795-4D17-B49A-5750D73C9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10" y="1379475"/>
            <a:ext cx="9285532" cy="3016680"/>
          </a:xfrm>
        </p:spPr>
        <p:txBody>
          <a:bodyPr>
            <a:noAutofit/>
          </a:bodyPr>
          <a:lstStyle/>
          <a:p>
            <a:r>
              <a:rPr lang="ru-RU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рұқсатынсыз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суретке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бейнетаспаға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түсіруге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жүргізілген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желілерде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жариялауға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салынады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араласуға</a:t>
            </a:r>
            <a:r>
              <a:rPr lang="ru-RU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шектеу</a:t>
            </a:r>
            <a:r>
              <a:rPr lang="ru-RU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қатысуына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ата-ананың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жауапкершілікпен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қарауы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52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1CE074-0B0B-49F3-A99B-7F3AF0194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60130"/>
            <a:ext cx="8596668" cy="645994"/>
          </a:xfrm>
        </p:spPr>
        <p:txBody>
          <a:bodyPr/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Балаңызбен </a:t>
            </a: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94CE10-540F-48E5-B0CF-A0720130F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6927"/>
            <a:ext cx="9353770" cy="4635643"/>
          </a:xfrm>
        </p:spPr>
        <p:txBody>
          <a:bodyPr>
            <a:normAutofit/>
          </a:bodyPr>
          <a:lstStyle/>
          <a:p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SARYARQA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телеарнасы арқылы таңғы жаттығуға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қосылу; </a:t>
            </a:r>
          </a:p>
          <a:p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ұрыс 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kk-KZ" sz="3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ицейдің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«Кітап- білім бұлағы» атты кітап оқу жобасының белсенді оқырманы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болыңыз;</a:t>
            </a:r>
            <a:endParaRPr lang="kk-KZ" sz="3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«Абай- руханияттың алтын қазығы» атты лицейішілік жобаның тұрақты қатысушысы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атаныңыз.</a:t>
            </a:r>
            <a:endParaRPr lang="kk-KZ" sz="3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587" y="1456401"/>
            <a:ext cx="931263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Ауа-тамшылық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жолмен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берілетін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әртүрлі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вирусты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ауруларды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жұқтырудан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өзіңізді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өзіңіздің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жақындарыңызды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құтылуға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көмектесетін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бес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қарапайым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ережесі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 fontAlgn="base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1.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Жөтелген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түшкірген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кезде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аузыңызды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мұрныңызды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майлықпен</a:t>
            </a:r>
            <a:r>
              <a:rPr lang="kk-KZ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</a:p>
          <a:p>
            <a:pPr algn="just" fontAlgn="base"/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қол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орамалмен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жабыңыз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 fontAlgn="base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2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Пайдаланылған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майлықтарды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қоқыс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себетіне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тастаңыз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 fontAlgn="base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3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Қол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орамал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майлық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болмаған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кезде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алақанға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емес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шынтақ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иілісіне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жөтелуді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үйреніңіз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өйткені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әдеттегідей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ауызды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алақанмен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жабу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жұқпаның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қолдар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тұрмыс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заттары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арқылы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таралуына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әкеледі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 fontAlgn="base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4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Қоғамдық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жерлерде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айналадағы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адамдарға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жұғу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тәуекелдігін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азайту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мақсатында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жөтелі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бар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ауруларға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медициналық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бетперде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тағып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жүру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ұсынылады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 fontAlgn="base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5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Қолдарыңызды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жылы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сумен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жуыңыз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қолдарды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тазалау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үшін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спирттік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негіздегі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заттарды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пайдаланыңыз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қолдарыңызды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еріндеріңізге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мұрныңызға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көздеріңізге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тигізбеуге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тырысыңыз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 fontAlgn="base"/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Бұл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ережелер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әсіресе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көп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адамдар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жиналатын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қоғамдық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жерлерде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аса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маңызды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(бизнес-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орталықтар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сауда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нүктелері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жабық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үлгідегі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жаппай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ойын-сауық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өтетін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жерлерде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т.б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.),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сондай-ақ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қоғамдық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көлікте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балалар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ересектер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жаппай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болатын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жерлерде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мектепке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дейінгі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балалар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ұйымдарында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, медицина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мекемелерінде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т.б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.).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 fontAlgn="base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		</a:t>
            </a: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Бұл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бес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ереже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Сізге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денсаулығыңызды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сақтауға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көмектеседі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!</a:t>
            </a:r>
            <a:endParaRPr lang="ru-RU" b="1" i="0" dirty="0"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40977" y="259145"/>
            <a:ext cx="5653453" cy="1043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kk-KZ" sz="2800" b="1" dirty="0">
                <a:solidFill>
                  <a:srgbClr val="0088F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«Өзіңді вирустық </a:t>
            </a:r>
            <a:r>
              <a:rPr lang="kk-KZ" sz="2800" b="1" dirty="0" smtClean="0">
                <a:solidFill>
                  <a:srgbClr val="0088F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аурудан</a:t>
            </a:r>
          </a:p>
          <a:p>
            <a:pPr lvl="0" algn="ctr">
              <a:lnSpc>
                <a:spcPct val="115000"/>
              </a:lnSpc>
            </a:pPr>
            <a:r>
              <a:rPr lang="kk-KZ" sz="2800" b="1" dirty="0" smtClean="0">
                <a:solidFill>
                  <a:srgbClr val="0088F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800" b="1" dirty="0">
                <a:solidFill>
                  <a:srgbClr val="0088F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қалай сақтауға болады?»</a:t>
            </a:r>
          </a:p>
        </p:txBody>
      </p:sp>
      <p:pic>
        <p:nvPicPr>
          <p:cNvPr id="1026" name="Picture 2" descr="https://www.volgmed.ru/uploads/files/2011-11/7640-emblema_kliniki_semejnoj_mediciny.jpg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6" y="61546"/>
            <a:ext cx="1690809" cy="1500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115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D16BB32-174B-4EFC-8D14-E1C929FA5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788" y="1107832"/>
            <a:ext cx="8596668" cy="51269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Елімізде болып жатқан жағдайларға түсінушілікпен қарап, ертеңгі болашағымыз </a:t>
            </a:r>
            <a:r>
              <a:rPr lang="kk-KZ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 балаларыңыздың </a:t>
            </a:r>
            <a:r>
              <a:rPr lang="kk-KZ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үйден шықпай білім </a:t>
            </a:r>
            <a:r>
              <a:rPr lang="kk-KZ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алуында</a:t>
            </a:r>
            <a:endParaRPr lang="kk-KZ" sz="4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бізбен бірге </a:t>
            </a:r>
            <a:r>
              <a:rPr lang="kk-KZ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болыңыз.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64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104</TotalTime>
  <Words>269</Words>
  <Application>Microsoft Office PowerPoint</Application>
  <PresentationFormat>Широкоэкранный</PresentationFormat>
  <Paragraphs>46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Аспект</vt:lpstr>
      <vt:lpstr>    «Балқаш қаласы Абай атындағы №2 лицей» КММ  Қашықтықтан оқытуды ұйымдастыру туралы  ата-аналарға арналған жадынама</vt:lpstr>
      <vt:lpstr>Қашықтықтан оқытудағы ата –ананың  міндеттері:</vt:lpstr>
      <vt:lpstr>Нені ескеруіңіз қажет</vt:lpstr>
      <vt:lpstr>Балаңыз  үшін</vt:lpstr>
      <vt:lpstr>Сабақ өтіп жатқанда</vt:lpstr>
      <vt:lpstr>Ата –аналар назарына!</vt:lpstr>
      <vt:lpstr>Балаңызбен бірге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Қашықтан оқытуды ұйымдастыру жөнінде ата-аналар мен оқушыларға арналған жадынама</dc:title>
  <dc:creator>User</dc:creator>
  <cp:lastModifiedBy>Пользователь Windows</cp:lastModifiedBy>
  <cp:revision>24</cp:revision>
  <dcterms:created xsi:type="dcterms:W3CDTF">2020-03-31T15:26:49Z</dcterms:created>
  <dcterms:modified xsi:type="dcterms:W3CDTF">2020-04-02T07:30:13Z</dcterms:modified>
</cp:coreProperties>
</file>