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7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78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12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7495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493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857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904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011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1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93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78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60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99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37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39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4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6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995" y="1106810"/>
            <a:ext cx="8284191" cy="376422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«Балқаш қаласы Абай атындағы №2 лицей» КММ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</a:t>
            </a:r>
            <a: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</a:t>
            </a:r>
            <a:r>
              <a:rPr lang="kk-K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648967" y="5213838"/>
            <a:ext cx="2402006" cy="15386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accent6">
                    <a:lumMod val="50000"/>
                  </a:schemeClr>
                </a:solidFill>
              </a:rPr>
              <a:t>#</a:t>
            </a:r>
            <a:r>
              <a:rPr lang="kk-KZ" sz="2800" i="1" dirty="0" smtClean="0">
                <a:solidFill>
                  <a:schemeClr val="accent6">
                    <a:lumMod val="50000"/>
                  </a:schemeClr>
                </a:solidFill>
              </a:rPr>
              <a:t>Біз біргеміз</a:t>
            </a:r>
            <a:endParaRPr lang="ru-RU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648967" y="109181"/>
            <a:ext cx="2402006" cy="12360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i="1" dirty="0" smtClean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kk-KZ" sz="2400" b="1" i="1" dirty="0" smtClean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</a:t>
            </a:r>
            <a:r>
              <a:rPr lang="kk-KZ" sz="2400" b="1" i="1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шықпаңыз</a:t>
            </a:r>
            <a:endParaRPr lang="ru-RU" sz="2400" b="1" i="1" dirty="0">
              <a:solidFill>
                <a:srgbClr val="E7661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оқытудағы </a:t>
            </a:r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–ананың  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аламен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күн режімін жасау;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аңа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тәжірибені қабылдау;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ажетті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құрал- жабдықтармен қамтамасыз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ету;</a:t>
            </a:r>
          </a:p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алаға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беру;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аланың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қолдаушысы, кеңесшісі болу;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абырлық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шыдамдылық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таныту.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96" y="134815"/>
            <a:ext cx="8596668" cy="132080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</a:t>
            </a:r>
            <a:r>
              <a:rPr lang="kk-K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58" y="1358900"/>
            <a:ext cx="9367418" cy="4472223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«Балапан» телеарнасынан көрсетілетін сабақтарға уақытылы қосылуы керек;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компьютері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телефоны)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қуатталған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 уақытында 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орындап, 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мұғаліммен кері байланыста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 керек;</a:t>
            </a:r>
            <a:endParaRPr lang="kk-K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алаңыздың 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тапсырмалар орындауын, әдеби кітаптар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қадағалаңыз.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</a:t>
            </a: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0930"/>
            <a:ext cx="8932658" cy="329514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қосылуы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</a:t>
            </a: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жатқанда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03" y="1747351"/>
            <a:ext cx="8596668" cy="388077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өлмеде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сақтап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ұстауыңыз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73" y="260897"/>
            <a:ext cx="8596668" cy="132080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</a:t>
            </a:r>
            <a:r>
              <a:rPr lang="kk-K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назарына!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10" y="1379475"/>
            <a:ext cx="9285532" cy="3016680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қатысуына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ата-ананың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жауапкершілікпен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60130"/>
            <a:ext cx="8596668" cy="645994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927"/>
            <a:ext cx="9353770" cy="4635643"/>
          </a:xfrm>
        </p:spPr>
        <p:txBody>
          <a:bodyPr>
            <a:normAutofit/>
          </a:bodyPr>
          <a:lstStyle/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SARYARQA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телеарнасы арқылы таңғы жаттығуға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қосылу; </a:t>
            </a: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ұрыс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ицейдің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«Кітап- білім бұлағы» атты кітап оқу жобасының белсенді оқырманы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болыңыз;</a:t>
            </a:r>
            <a:endParaRPr lang="kk-KZ" sz="3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«Абай- руханияттың алтын қазығы» атты лицейішілік жобаның тұрақты қатысушысы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атаныңыз.</a:t>
            </a:r>
            <a:endParaRPr lang="kk-KZ" sz="3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587" y="1456401"/>
            <a:ext cx="93126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Ауа-тамшылық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жолмен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берілетін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әртүрлі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вирусты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ауруларды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жұқтырудан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өзіңізді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өзіңіздің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жақындарыңызды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құтылуға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көмектесетін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бес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қарапайым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ережесі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1.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Жөтелген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түшкірген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аузыңызды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мұрныңызды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майлықпен</a:t>
            </a:r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</a:p>
          <a:p>
            <a:pPr algn="just" fontAlgn="base"/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қол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орамалмен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жабыңыз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2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Пайдаланылған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майлықтарды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қоқыс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себетіне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тастаңыз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Қол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орамал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майлық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болмаған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алақанға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шынтақ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иілісіне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жөтелуді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үйреніңіз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өйткені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әдеттегідей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ауызды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алақанмен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жабу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жұқпаның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қолдар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тұрмыс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заттары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таралуына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әкеледі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4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Қоғамдық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жерлерде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айналадағы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адамдарға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жұғу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тәуекелдігін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азайту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мақсатында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жөтелі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бар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ауруларға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медициналық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бетперде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тағып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жүру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ұсынылады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5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Қолдарыңызды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жылы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сумен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жуыңыз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қолдарды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тазалау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спирттік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негіздегі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заттарды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пайдаланыңыз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қолдарыңызды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еріндеріңізге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мұрныңызға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көздеріңізге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тигізбеуге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тырысыңыз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Бұл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ережелер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әсіресе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көп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адамдар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жиналатын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қоғамдық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жерлерде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аса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маңызды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(бизнес-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орталықтар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сауда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нүктелері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жабық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үлгідегі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жаппай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ойын-сауық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өтетін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жерлерде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т.б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.),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сондай-ақ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қоғамдық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көлікте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балалар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ересектер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жаппай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болатын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жерлерде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мектепке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дейінгі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балалар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ұйымдарында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, медицина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мекемелерінде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т.б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.).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		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Бұл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бес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ереже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Сізге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денсаулығыңызды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сақтауға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көмектеседі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!</a:t>
            </a:r>
            <a:endParaRPr lang="ru-RU" b="1" i="0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40977" y="259145"/>
            <a:ext cx="5653453" cy="1043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kk-KZ" sz="2800" b="1" dirty="0">
                <a:solidFill>
                  <a:srgbClr val="0088F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«Өзіңді вирустық </a:t>
            </a:r>
            <a:r>
              <a:rPr lang="kk-KZ" sz="2800" b="1" dirty="0" smtClean="0">
                <a:solidFill>
                  <a:srgbClr val="0088F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аурудан</a:t>
            </a:r>
          </a:p>
          <a:p>
            <a:pPr lvl="0" algn="ctr">
              <a:lnSpc>
                <a:spcPct val="115000"/>
              </a:lnSpc>
            </a:pPr>
            <a:r>
              <a:rPr lang="kk-KZ" sz="2800" b="1" dirty="0" smtClean="0">
                <a:solidFill>
                  <a:srgbClr val="0088F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88F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қалай сақтауға болады?»</a:t>
            </a:r>
          </a:p>
        </p:txBody>
      </p:sp>
      <p:pic>
        <p:nvPicPr>
          <p:cNvPr id="1026" name="Picture 2" descr="https://www.volgmed.ru/uploads/files/2011-11/7640-emblema_kliniki_semejnoj_mediciny.jpg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6" y="61546"/>
            <a:ext cx="1690809" cy="150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1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788" y="1107832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</a:t>
            </a:r>
            <a:r>
              <a:rPr lang="kk-KZ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 балаларыңыздың </a:t>
            </a: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шықпай білім </a:t>
            </a:r>
            <a:r>
              <a:rPr lang="kk-KZ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алуында</a:t>
            </a:r>
            <a:endParaRPr lang="kk-KZ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</a:t>
            </a: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болыңыз.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269</Words>
  <Application>Microsoft Office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Аспект</vt:lpstr>
      <vt:lpstr>    «Балқаш қаласы Абай атындағы №2 лицей» КММ  Қашықтықтан оқытуды ұйымдастыру туралы  ата-аналарға арналған жадынама</vt:lpstr>
      <vt:lpstr>Қашықтықтан оқытудағы ата –ананың  міндеттері:</vt:lpstr>
      <vt:lpstr>Нені ескеруіңіз қажет</vt:lpstr>
      <vt:lpstr>Балаңыз  үшін</vt:lpstr>
      <vt:lpstr>Сабақ өтіп жатқанда</vt:lpstr>
      <vt:lpstr>Ата –аналар назарына!</vt:lpstr>
      <vt:lpstr>Балаңызбен бірге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Қашықтан оқытуды ұйымдастыру жөнінде ата-аналар мен оқушыларға арналған жадынама</dc:title>
  <dc:creator>User</dc:creator>
  <cp:lastModifiedBy>Пользователь Windows</cp:lastModifiedBy>
  <cp:revision>24</cp:revision>
  <dcterms:created xsi:type="dcterms:W3CDTF">2020-03-31T15:26:49Z</dcterms:created>
  <dcterms:modified xsi:type="dcterms:W3CDTF">2020-04-02T07:30:13Z</dcterms:modified>
</cp:coreProperties>
</file>