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58" r:id="rId3"/>
    <p:sldId id="257" r:id="rId4"/>
    <p:sldId id="260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D8127-1F93-4EBB-8329-75E025439ED2}" type="datetimeFigureOut">
              <a:rPr lang="ru-RU" smtClean="0"/>
              <a:t>30.03.2020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164755-3964-4DCB-A18C-A98EADEC534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F283A-CD9E-4EC1-A087-06635EF718CB}" type="datetime1">
              <a:rPr lang="ru-RU" smtClean="0"/>
              <a:t>30.03.2020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175C321-2BC1-4B00-928F-C5F61B2DD8A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128B4-A5B6-41DA-AD39-E9F75F01373F}" type="datetime1">
              <a:rPr lang="ru-RU" smtClean="0"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5C321-2BC1-4B00-928F-C5F61B2DD8A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175C321-2BC1-4B00-928F-C5F61B2DD8A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71187-0070-4857-801A-38824BE42273}" type="datetime1">
              <a:rPr lang="ru-RU" smtClean="0"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E324B-27A4-4A58-B51F-9BA61CD8B90D}" type="datetime1">
              <a:rPr lang="ru-RU" smtClean="0"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175C321-2BC1-4B00-928F-C5F61B2DD8A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FB876-1B51-4081-BE5A-035AB1DCFE94}" type="datetime1">
              <a:rPr lang="ru-RU" smtClean="0"/>
              <a:t>30.03.2020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175C321-2BC1-4B00-928F-C5F61B2DD8A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4EF5F5E-695D-4ACF-8011-F42FB6029BC8}" type="datetime1">
              <a:rPr lang="ru-RU" smtClean="0"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5C321-2BC1-4B00-928F-C5F61B2DD8A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BA8AC-40C0-441B-90DA-49180DFB310D}" type="datetime1">
              <a:rPr lang="ru-RU" smtClean="0"/>
              <a:t>30.03.2020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175C321-2BC1-4B00-928F-C5F61B2DD8AC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15A69-5220-4F44-9F6F-3B517415FF10}" type="datetime1">
              <a:rPr lang="ru-RU" smtClean="0"/>
              <a:t>30.03.2020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175C321-2BC1-4B00-928F-C5F61B2DD8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CE2E2-F79F-4C63-BE4F-DE8A980FD536}" type="datetime1">
              <a:rPr lang="ru-RU" smtClean="0"/>
              <a:t>30.03.2020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175C321-2BC1-4B00-928F-C5F61B2DD8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175C321-2BC1-4B00-928F-C5F61B2DD8AC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2F180-B030-408D-AF4F-7A658876E8A1}" type="datetime1">
              <a:rPr lang="ru-RU" smtClean="0"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175C321-2BC1-4B00-928F-C5F61B2DD8A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E605C136-390F-4125-B18A-A9DE7E7283C4}" type="datetime1">
              <a:rPr lang="ru-RU" smtClean="0"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FF45EEB-1700-4E20-985E-A278937DB5D1}" type="datetime1">
              <a:rPr lang="ru-RU" smtClean="0"/>
              <a:t>30.03.2020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175C321-2BC1-4B00-928F-C5F61B2DD8AC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iq.kz/kit/22/chapter/132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iq.kz/kit/22/chapter/1325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iq.kz/kit/22/chapter/1326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iq.kz/kit/22/chapter/1327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725144"/>
            <a:ext cx="6400800" cy="1143000"/>
          </a:xfrm>
        </p:spPr>
        <p:txBody>
          <a:bodyPr/>
          <a:lstStyle/>
          <a:p>
            <a:r>
              <a:rPr lang="ru-RU" dirty="0" smtClean="0"/>
              <a:t>Уроки русской литературы 6класс</a:t>
            </a:r>
          </a:p>
          <a:p>
            <a:r>
              <a:rPr lang="ru-RU" dirty="0" smtClean="0"/>
              <a:t>Преподаватель: </a:t>
            </a:r>
            <a:r>
              <a:rPr lang="ru-RU" dirty="0" err="1" smtClean="0"/>
              <a:t>аКИМБЕКОВА</a:t>
            </a:r>
            <a:r>
              <a:rPr lang="ru-RU" dirty="0" smtClean="0"/>
              <a:t> Б.Г.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Биография А.Н.Островского. История создания драмы "Снегурочка".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5C321-2BC1-4B00-928F-C5F61B2DD8AC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Биография А.Н. Островского.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История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создания драмы «Снегурочка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»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5013176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Александр Николаевич Островский (</a:t>
            </a:r>
            <a:r>
              <a:rPr lang="ru-RU" dirty="0">
                <a:latin typeface="Arial" pitchFamily="34" charset="0"/>
                <a:cs typeface="Arial" pitchFamily="34" charset="0"/>
              </a:rPr>
              <a:t>1823–1886</a:t>
            </a:r>
            <a:r>
              <a:rPr lang="ru-RU" dirty="0"/>
              <a:t>)</a:t>
            </a:r>
          </a:p>
        </p:txBody>
      </p:sp>
      <p:pic>
        <p:nvPicPr>
          <p:cNvPr id="11" name="Содержимое 10" descr="оСТРОВСКИЙ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484784"/>
            <a:ext cx="2483117" cy="3528392"/>
          </a:xfrm>
        </p:spPr>
      </p:pic>
      <p:sp>
        <p:nvSpPr>
          <p:cNvPr id="13" name="Прямоугольник 12"/>
          <p:cNvSpPr/>
          <p:nvPr/>
        </p:nvSpPr>
        <p:spPr>
          <a:xfrm>
            <a:off x="3131840" y="1556792"/>
            <a:ext cx="57606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Сегодня на уроке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ты познакомишься с </a:t>
            </a:r>
            <a:r>
              <a:rPr lang="ru-RU" dirty="0"/>
              <a:t>биографией А.Н. Островского; 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решишь </a:t>
            </a:r>
            <a:r>
              <a:rPr lang="ru-RU" dirty="0"/>
              <a:t>кроссворд; 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составишь </a:t>
            </a:r>
            <a:r>
              <a:rPr lang="ru-RU" dirty="0" err="1"/>
              <a:t>синквейн</a:t>
            </a:r>
            <a:r>
              <a:rPr lang="ru-RU" dirty="0"/>
              <a:t> о писателе; 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проведешь </a:t>
            </a:r>
            <a:r>
              <a:rPr lang="ru-RU" dirty="0"/>
              <a:t>исследование, выяснив отличительные особенности эпоса, лирики и драмы; 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узнаешь </a:t>
            </a:r>
            <a:r>
              <a:rPr lang="ru-RU" dirty="0"/>
              <a:t>историю создания пьесы-сказки «Снегурочка»; 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составишь </a:t>
            </a:r>
            <a:r>
              <a:rPr lang="ru-RU" dirty="0"/>
              <a:t>вопросный план текста ​и оценишь его по критериям.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55776" y="5661248"/>
            <a:ext cx="4423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/>
              </a:rPr>
              <a:t>Урок по электронной версии учебника </a:t>
            </a:r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5C321-2BC1-4B00-928F-C5F61B2DD8AC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А.Н.Островский. Снегурочка.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Фольклорные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истоки образа Снегурочки.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556792"/>
            <a:ext cx="5184576" cy="338437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Сегодня на уроке</a:t>
            </a:r>
          </a:p>
          <a:p>
            <a:r>
              <a:rPr lang="ru-RU" sz="2100" dirty="0" smtClean="0"/>
              <a:t>Ты познакомишься с прологом пьесы А.Н. Островского «Снегурочка»; </a:t>
            </a:r>
            <a:endParaRPr lang="ru-RU" sz="2100" dirty="0" smtClean="0"/>
          </a:p>
          <a:p>
            <a:r>
              <a:rPr lang="ru-RU" sz="2100" dirty="0" smtClean="0"/>
              <a:t>узнаешь </a:t>
            </a:r>
            <a:r>
              <a:rPr lang="ru-RU" sz="2100" dirty="0" smtClean="0"/>
              <a:t>о роли ремарок в </a:t>
            </a:r>
            <a:r>
              <a:rPr lang="ru-RU" sz="2100" dirty="0" smtClean="0"/>
              <a:t>пьесе;</a:t>
            </a:r>
          </a:p>
          <a:p>
            <a:r>
              <a:rPr lang="ru-RU" sz="2100" dirty="0" smtClean="0"/>
              <a:t>составишь </a:t>
            </a:r>
            <a:r>
              <a:rPr lang="ru-RU" sz="2100" dirty="0" smtClean="0"/>
              <a:t>акростих о </a:t>
            </a:r>
            <a:r>
              <a:rPr lang="ru-RU" sz="2100" dirty="0" smtClean="0"/>
              <a:t>Весне;</a:t>
            </a:r>
          </a:p>
          <a:p>
            <a:r>
              <a:rPr lang="ru-RU" sz="2100" dirty="0" smtClean="0"/>
              <a:t>исследуешь </a:t>
            </a:r>
            <a:r>
              <a:rPr lang="ru-RU" sz="2100" dirty="0" smtClean="0"/>
              <a:t>истоки ее </a:t>
            </a:r>
            <a:r>
              <a:rPr lang="ru-RU" sz="2100" dirty="0" smtClean="0"/>
              <a:t>образа;</a:t>
            </a:r>
          </a:p>
          <a:p>
            <a:r>
              <a:rPr lang="ru-RU" sz="2100" dirty="0" smtClean="0"/>
              <a:t>опишешь </a:t>
            </a:r>
            <a:r>
              <a:rPr lang="ru-RU" sz="2100" dirty="0" smtClean="0"/>
              <a:t>картину </a:t>
            </a:r>
            <a:r>
              <a:rPr lang="ru-RU" sz="2100" dirty="0" smtClean="0"/>
              <a:t>Васнецова;</a:t>
            </a:r>
          </a:p>
          <a:p>
            <a:r>
              <a:rPr lang="ru-RU" sz="2100" dirty="0" smtClean="0"/>
              <a:t>посмотришь </a:t>
            </a:r>
            <a:r>
              <a:rPr lang="ru-RU" sz="2100" dirty="0" smtClean="0"/>
              <a:t>мультфильм ​по пьесе и сравнишь его с прочитанным текстом.</a:t>
            </a:r>
          </a:p>
          <a:p>
            <a:endParaRPr lang="ru-RU" dirty="0"/>
          </a:p>
        </p:txBody>
      </p:sp>
      <p:pic>
        <p:nvPicPr>
          <p:cNvPr id="4" name="Рисунок 3" descr="снегуроч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1484784"/>
            <a:ext cx="2088232" cy="30983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27784" y="5445224"/>
            <a:ext cx="4366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/>
              </a:rPr>
              <a:t>Урок по электронной версии учебника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5C321-2BC1-4B00-928F-C5F61B2DD8AC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А.Н.Островский. Снегурочка.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Мифологические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черты в образа Леля.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5C321-2BC1-4B00-928F-C5F61B2DD8AC}" type="slidenum">
              <a:rPr lang="ru-RU" smtClean="0"/>
              <a:t>4</a:t>
            </a:fld>
            <a:endParaRPr lang="ru-RU"/>
          </a:p>
        </p:txBody>
      </p:sp>
      <p:pic>
        <p:nvPicPr>
          <p:cNvPr id="5" name="Содержимое 4" descr="Лель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484784"/>
            <a:ext cx="2520280" cy="3024336"/>
          </a:xfrm>
        </p:spPr>
      </p:pic>
      <p:sp>
        <p:nvSpPr>
          <p:cNvPr id="6" name="Прямоугольник 5"/>
          <p:cNvSpPr/>
          <p:nvPr/>
        </p:nvSpPr>
        <p:spPr>
          <a:xfrm>
            <a:off x="3275856" y="1412776"/>
            <a:ext cx="49685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Сегодня на уроке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Ты </a:t>
            </a:r>
            <a:r>
              <a:rPr lang="ru-RU" dirty="0"/>
              <a:t>ответишь на вопросы и выполнишь задания по первому действию пьесы-сказки А.Н. Островского «Снегурочка»; 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узнаешь </a:t>
            </a:r>
            <a:r>
              <a:rPr lang="ru-RU" dirty="0"/>
              <a:t>значения устаревших </a:t>
            </a:r>
            <a:r>
              <a:rPr lang="ru-RU" dirty="0" smtClean="0"/>
              <a:t>слов;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выяснишь </a:t>
            </a:r>
            <a:r>
              <a:rPr lang="ru-RU" dirty="0"/>
              <a:t>мифологические черты в образе Леля; 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поразмышляешь </a:t>
            </a:r>
            <a:r>
              <a:rPr lang="ru-RU" dirty="0"/>
              <a:t>о счастье Снегурочки и искренности чувств Леля; 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составишь </a:t>
            </a:r>
            <a:r>
              <a:rPr lang="ru-RU" dirty="0"/>
              <a:t>коллаж об образе Леля в живописи и скульптуре.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39752" y="5157192"/>
            <a:ext cx="4366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/>
              </a:rPr>
              <a:t>Урок по электронной версии учебника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Образ царя Берендея в пьесе-сказке "Снегурочка". Значение имён в пьесе.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5C321-2BC1-4B00-928F-C5F61B2DD8AC}" type="slidenum">
              <a:rPr lang="ru-RU" smtClean="0"/>
              <a:t>5</a:t>
            </a:fld>
            <a:endParaRPr lang="ru-RU"/>
          </a:p>
        </p:txBody>
      </p:sp>
      <p:pic>
        <p:nvPicPr>
          <p:cNvPr id="5" name="Содержимое 4" descr="берендей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580112" y="1700808"/>
            <a:ext cx="3098565" cy="3168352"/>
          </a:xfrm>
        </p:spPr>
      </p:pic>
      <p:sp>
        <p:nvSpPr>
          <p:cNvPr id="6" name="Прямоугольник 5"/>
          <p:cNvSpPr/>
          <p:nvPr/>
        </p:nvSpPr>
        <p:spPr>
          <a:xfrm>
            <a:off x="611560" y="1412777"/>
            <a:ext cx="47525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Сегодня на уроке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Ты </a:t>
            </a:r>
            <a:r>
              <a:rPr lang="ru-RU" dirty="0"/>
              <a:t>познакомишься со вторым действием пьесы-сказки А.Н.Островского «Снегурочка</a:t>
            </a:r>
            <a:r>
              <a:rPr lang="ru-RU" dirty="0" smtClean="0"/>
              <a:t>»;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научишься </a:t>
            </a:r>
            <a:r>
              <a:rPr lang="ru-RU" dirty="0"/>
              <a:t>находить метафоры в тексте; 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выделишь </a:t>
            </a:r>
            <a:r>
              <a:rPr lang="ru-RU" dirty="0"/>
              <a:t>качества, необходимые помощнику человека, управляющего государством; 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выяснишь </a:t>
            </a:r>
            <a:r>
              <a:rPr lang="ru-RU" dirty="0"/>
              <a:t>значения имен персонажей пьесы; 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поможешь </a:t>
            </a:r>
            <a:r>
              <a:rPr lang="ru-RU" dirty="0"/>
              <a:t>берендеям решить климатическую проблему; 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прочитаешь </a:t>
            </a:r>
            <a:r>
              <a:rPr lang="ru-RU" dirty="0"/>
              <a:t>песню слепых гусляров.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67744" y="5445224"/>
            <a:ext cx="4366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3"/>
              </a:rPr>
              <a:t>Урок по электронной версии учебника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33</TotalTime>
  <Words>279</Words>
  <Application>Microsoft Office PowerPoint</Application>
  <PresentationFormat>Экран (4:3)</PresentationFormat>
  <Paragraphs>44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Официальная</vt:lpstr>
      <vt:lpstr>Биография А.Н.Островского. История создания драмы "Снегурочка".</vt:lpstr>
      <vt:lpstr>Биография А.Н. Островского.  История создания драмы «Снегурочка»</vt:lpstr>
      <vt:lpstr>А.Н.Островский. Снегурочка.  Фольклорные истоки образа Снегурочки.</vt:lpstr>
      <vt:lpstr>А.Н.Островский. Снегурочка.  Мифологические черты в образа Леля.</vt:lpstr>
      <vt:lpstr>Образ царя Берендея в пьесе-сказке "Снегурочка". Значение имён в пьесе.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Биография А.Н.Островского. История создания драмы "Снегурочка".</dc:title>
  <dc:creator>1</dc:creator>
  <cp:lastModifiedBy>1</cp:lastModifiedBy>
  <cp:revision>6</cp:revision>
  <dcterms:created xsi:type="dcterms:W3CDTF">2020-03-29T19:59:19Z</dcterms:created>
  <dcterms:modified xsi:type="dcterms:W3CDTF">2020-03-29T20:32:47Z</dcterms:modified>
</cp:coreProperties>
</file>