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8" d="100"/>
          <a:sy n="58" d="100"/>
        </p:scale>
        <p:origin x="-846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679771-73DA-4BFE-A7E0-6434482EB944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1A6DFA-80CE-49B4-813B-F2628A9A71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1A6DFA-80CE-49B4-813B-F2628A9A719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DEF8DE0-AF5E-4381-8411-96FE65B597C8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106AF4A-DD7A-43C7-9C71-EBD3C0E49C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84373-EA0D-4415-88F9-4C5594A49C66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6AF4A-DD7A-43C7-9C71-EBD3C0E49C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63121-1820-4FD2-B2E3-22E9998A787B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6AF4A-DD7A-43C7-9C71-EBD3C0E49C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068B596-4F37-447C-8B33-F4A9A697FB09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106AF4A-DD7A-43C7-9C71-EBD3C0E49C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FC9E729-1ACB-4D51-9F23-7A18F6657095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106AF4A-DD7A-43C7-9C71-EBD3C0E49C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B531E-F2E9-42DE-9667-D1D1304A733D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6AF4A-DD7A-43C7-9C71-EBD3C0E49C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FE931-1BE3-4AEF-BD90-B4343A9A73A4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6AF4A-DD7A-43C7-9C71-EBD3C0E49C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BB09563-97A5-48B3-B5C3-513CAEEE5E42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106AF4A-DD7A-43C7-9C71-EBD3C0E49C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AA42F-4DFF-4A94-9D43-C34F56D5A7D5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6AF4A-DD7A-43C7-9C71-EBD3C0E49C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0D177F0-5F1D-4135-9C32-CD8C404E9CEF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106AF4A-DD7A-43C7-9C71-EBD3C0E49C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1DC78B1-9443-4ADE-B4E9-881FCA575E0C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106AF4A-DD7A-43C7-9C71-EBD3C0E49C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6485666-D9E5-410F-8AD8-CFFBEAF6E7DD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106AF4A-DD7A-43C7-9C71-EBD3C0E49C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GeCoeN_bROs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Music\&#1043;&#1086;&#1083;&#1086;&#1089;%20001.m4a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1772816"/>
            <a:ext cx="6768752" cy="189436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Тема урока:</a:t>
            </a:r>
            <a:br>
              <a:rPr lang="ru-RU" sz="3200" b="1" dirty="0" smtClean="0">
                <a:solidFill>
                  <a:schemeClr val="tx2"/>
                </a:solidFill>
              </a:rPr>
            </a:br>
            <a:r>
              <a:rPr lang="ru-RU" sz="3200" b="1" dirty="0" smtClean="0">
                <a:solidFill>
                  <a:schemeClr val="tx2"/>
                </a:solidFill>
              </a:rPr>
              <a:t/>
            </a:r>
            <a:br>
              <a:rPr lang="ru-RU" sz="3200" b="1" dirty="0" smtClean="0">
                <a:solidFill>
                  <a:schemeClr val="tx2"/>
                </a:solidFill>
              </a:rPr>
            </a:br>
            <a:r>
              <a:rPr lang="ru-RU" sz="3200" b="1" dirty="0" smtClean="0">
                <a:solidFill>
                  <a:schemeClr val="tx2"/>
                </a:solidFill>
              </a:rPr>
              <a:t>Астрономия: звезды и созвездия 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3808" y="4725144"/>
            <a:ext cx="4928592" cy="913656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Урок Русского языка.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Преподаватель: </a:t>
            </a:r>
            <a:r>
              <a:rPr lang="ru-RU" sz="1600" dirty="0" err="1" smtClean="0">
                <a:solidFill>
                  <a:schemeClr val="tx1"/>
                </a:solidFill>
              </a:rPr>
              <a:t>Акимбекова</a:t>
            </a:r>
            <a:r>
              <a:rPr lang="ru-RU" sz="1600" dirty="0" smtClean="0">
                <a:solidFill>
                  <a:schemeClr val="tx1"/>
                </a:solidFill>
              </a:rPr>
              <a:t> Б.Г.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6AF4A-DD7A-43C7-9C71-EBD3C0E49CAC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algn="ctr"/>
            <a:r>
              <a:rPr lang="ru-RU" dirty="0" smtClean="0"/>
              <a:t>Зачем лететь в космос?</a:t>
            </a:r>
            <a:endParaRPr lang="ru-RU" dirty="0"/>
          </a:p>
        </p:txBody>
      </p:sp>
      <p:pic>
        <p:nvPicPr>
          <p:cNvPr id="4" name="Содержимое 4" descr="космонав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132856"/>
            <a:ext cx="3528393" cy="1512168"/>
          </a:xfrm>
          <a:prstGeom prst="rect">
            <a:avLst/>
          </a:prstGeom>
        </p:spPr>
      </p:pic>
      <p:pic>
        <p:nvPicPr>
          <p:cNvPr id="5" name="Рисунок 4" descr="космодро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2060848"/>
            <a:ext cx="2847975" cy="1600200"/>
          </a:xfrm>
          <a:prstGeom prst="rect">
            <a:avLst/>
          </a:prstGeom>
        </p:spPr>
      </p:pic>
      <p:pic>
        <p:nvPicPr>
          <p:cNvPr id="6" name="Рисунок 5" descr="астероид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4437112"/>
            <a:ext cx="2695575" cy="1695450"/>
          </a:xfrm>
          <a:prstGeom prst="rect">
            <a:avLst/>
          </a:prstGeom>
        </p:spPr>
      </p:pic>
      <p:pic>
        <p:nvPicPr>
          <p:cNvPr id="7" name="Рисунок 6" descr="космический турист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6056" y="4365104"/>
            <a:ext cx="2657475" cy="172402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148064" y="6165304"/>
            <a:ext cx="22075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Космический турист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6165304"/>
            <a:ext cx="11314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Астероид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580112" y="3717032"/>
            <a:ext cx="1360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Космодром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331640" y="3717032"/>
            <a:ext cx="1728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Космонавт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15816" y="141277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Ключевые слова: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106AF4A-DD7A-43C7-9C71-EBD3C0E49CAC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Подумайте и ответьте: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8229600" cy="3268960"/>
          </a:xfrm>
        </p:spPr>
        <p:txBody>
          <a:bodyPr/>
          <a:lstStyle/>
          <a:p>
            <a:r>
              <a:rPr lang="ru-RU" dirty="0" smtClean="0"/>
              <a:t>Нужно ли исследовать космос?</a:t>
            </a:r>
          </a:p>
          <a:p>
            <a:r>
              <a:rPr lang="ru-RU" dirty="0" smtClean="0"/>
              <a:t>Согласны вы со словами К.Э. Циолковского: «Человечество не останется вечно на Земле» ?</a:t>
            </a:r>
          </a:p>
          <a:p>
            <a:r>
              <a:rPr lang="ru-RU" dirty="0" smtClean="0"/>
              <a:t>О чем бы вы хотели спросить космонавта?</a:t>
            </a:r>
          </a:p>
          <a:p>
            <a:endParaRPr lang="ru-RU" dirty="0"/>
          </a:p>
        </p:txBody>
      </p:sp>
      <p:pic>
        <p:nvPicPr>
          <p:cNvPr id="5" name="Рисунок 4" descr="гагари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4365104"/>
            <a:ext cx="1660401" cy="215767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43808" y="4581128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4"/>
              </a:rPr>
              <a:t>Речь Ю.А.Гагарина перед стартом 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5085185"/>
            <a:ext cx="5580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u="sng" dirty="0" smtClean="0"/>
          </a:p>
          <a:p>
            <a:endParaRPr lang="ru-RU" u="sng" dirty="0" smtClean="0"/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843808" y="5157192"/>
            <a:ext cx="54477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Слушаем и определяем: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Основная мысль речи?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С помощью чего выражена основная речь?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106AF4A-DD7A-43C7-9C71-EBD3C0E49CAC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2008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Домашнее задание!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Переписать текст на стр.70 </a:t>
            </a:r>
          </a:p>
          <a:p>
            <a:pPr marL="514350" indent="-514350">
              <a:buNone/>
            </a:pPr>
            <a:r>
              <a:rPr lang="ru-RU" dirty="0" smtClean="0"/>
              <a:t>« - Я решил стать космонавтом. …… »</a:t>
            </a:r>
          </a:p>
          <a:p>
            <a:pPr marL="514350" indent="-514350">
              <a:buNone/>
            </a:pPr>
            <a:r>
              <a:rPr lang="ru-RU" sz="2800" dirty="0" smtClean="0">
                <a:solidFill>
                  <a:schemeClr val="tx2"/>
                </a:solidFill>
              </a:rPr>
              <a:t>         (</a:t>
            </a:r>
            <a:r>
              <a:rPr lang="ru-RU" sz="2800" i="1" dirty="0" smtClean="0">
                <a:solidFill>
                  <a:schemeClr val="tx2"/>
                </a:solidFill>
              </a:rPr>
              <a:t>далее текст по учебнику</a:t>
            </a:r>
            <a:r>
              <a:rPr lang="ru-RU" sz="2800" dirty="0" smtClean="0">
                <a:solidFill>
                  <a:schemeClr val="tx2"/>
                </a:solidFill>
              </a:rPr>
              <a:t>).</a:t>
            </a:r>
          </a:p>
          <a:p>
            <a:pPr marL="514350" indent="-514350">
              <a:buNone/>
            </a:pPr>
            <a:r>
              <a:rPr lang="ru-RU" dirty="0" smtClean="0"/>
              <a:t>2.   Допишите последние фразы, используя свои аргументы</a:t>
            </a:r>
            <a:endParaRPr lang="ru-RU" dirty="0"/>
          </a:p>
        </p:txBody>
      </p:sp>
      <p:sp>
        <p:nvSpPr>
          <p:cNvPr id="2050" name="AutoShape 2" descr="Космонавт кто это: описание профессии, информация о профессии, кто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106AF4A-DD7A-43C7-9C71-EBD3C0E49CAC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941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Слушаем </a:t>
            </a:r>
            <a:r>
              <a:rPr lang="ru-RU" sz="3600" dirty="0" smtClean="0"/>
              <a:t>диалог:</a:t>
            </a:r>
            <a:br>
              <a:rPr lang="ru-RU" sz="3600" dirty="0" smtClean="0"/>
            </a:br>
            <a:r>
              <a:rPr lang="ru-RU" sz="2400" dirty="0" smtClean="0"/>
              <a:t>стр.71 учебника</a:t>
            </a:r>
            <a:endParaRPr lang="ru-RU" sz="3600" dirty="0"/>
          </a:p>
        </p:txBody>
      </p:sp>
      <p:pic>
        <p:nvPicPr>
          <p:cNvPr id="6" name="Содержимое 5" descr="учитель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1772816"/>
            <a:ext cx="2930558" cy="2520280"/>
          </a:xfrm>
        </p:spPr>
      </p:pic>
      <p:sp>
        <p:nvSpPr>
          <p:cNvPr id="7" name="TextBox 6"/>
          <p:cNvSpPr txBox="1"/>
          <p:nvPr/>
        </p:nvSpPr>
        <p:spPr>
          <a:xfrm>
            <a:off x="611560" y="4653136"/>
            <a:ext cx="829900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!</a:t>
            </a:r>
            <a:r>
              <a:rPr lang="ru-RU" dirty="0" smtClean="0"/>
              <a:t> </a:t>
            </a:r>
            <a:r>
              <a:rPr lang="ru-RU" b="1" dirty="0" smtClean="0"/>
              <a:t>Заимствованные слова </a:t>
            </a:r>
            <a:r>
              <a:rPr lang="ru-RU" dirty="0" smtClean="0"/>
              <a:t>– это слова, вошедшие в русский язык из </a:t>
            </a:r>
            <a:r>
              <a:rPr lang="ru-RU" dirty="0" smtClean="0"/>
              <a:t>            </a:t>
            </a:r>
          </a:p>
          <a:p>
            <a:r>
              <a:rPr lang="ru-RU" dirty="0" smtClean="0"/>
              <a:t>  других языков. Например,</a:t>
            </a:r>
          </a:p>
          <a:p>
            <a:r>
              <a:rPr lang="ru-RU" dirty="0" smtClean="0"/>
              <a:t> </a:t>
            </a:r>
            <a:r>
              <a:rPr lang="ru-RU" b="1" i="1" dirty="0" smtClean="0"/>
              <a:t>космодром</a:t>
            </a:r>
            <a:r>
              <a:rPr lang="ru-RU" dirty="0" smtClean="0"/>
              <a:t> (из древнегреческого языка), </a:t>
            </a:r>
          </a:p>
          <a:p>
            <a:r>
              <a:rPr lang="ru-RU" b="1" i="1" dirty="0" smtClean="0"/>
              <a:t>Астероид</a:t>
            </a:r>
            <a:r>
              <a:rPr lang="ru-RU" dirty="0" smtClean="0"/>
              <a:t> (из древнегреческого языка)</a:t>
            </a:r>
          </a:p>
          <a:p>
            <a:r>
              <a:rPr lang="ru-RU" b="1" i="1" dirty="0" smtClean="0"/>
              <a:t>Турист</a:t>
            </a:r>
            <a:r>
              <a:rPr lang="ru-RU" dirty="0" smtClean="0"/>
              <a:t> (из французского языка)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106AF4A-DD7A-43C7-9C71-EBD3C0E49CAC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Голос 001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95936" y="2492896"/>
            <a:ext cx="1584176" cy="15841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88024" y="4077072"/>
            <a:ext cx="3116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Разыграть диалог в парах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07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72816"/>
            <a:ext cx="7920880" cy="2808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Вопросы по уроку?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Выполняем домашнее задание и до встречи в эфире!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Урок закончен! </a:t>
            </a:r>
            <a:endParaRPr lang="ru-RU" sz="3600" dirty="0"/>
          </a:p>
        </p:txBody>
      </p:sp>
      <p:pic>
        <p:nvPicPr>
          <p:cNvPr id="4" name="Рисунок 3" descr="колокльчи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3356992"/>
            <a:ext cx="1622403" cy="2174354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106AF4A-DD7A-43C7-9C71-EBD3C0E49CAC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170</TotalTime>
  <Words>165</Words>
  <Application>Microsoft Office PowerPoint</Application>
  <PresentationFormat>Экран (4:3)</PresentationFormat>
  <Paragraphs>38</Paragraphs>
  <Slides>6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Эркер</vt:lpstr>
      <vt:lpstr>Тема урока:  Астрономия: звезды и созвездия </vt:lpstr>
      <vt:lpstr>Зачем лететь в космос?</vt:lpstr>
      <vt:lpstr>Подумайте и ответьте:</vt:lpstr>
      <vt:lpstr>Домашнее задание!</vt:lpstr>
      <vt:lpstr>Слушаем диалог: стр.71 учебника</vt:lpstr>
      <vt:lpstr>Вопросы по уроку?  Выполняем домашнее задание и до встречи в эфире!   Урок закончен!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Астрономия: звезды и созвездия</dc:title>
  <dc:creator>1</dc:creator>
  <cp:lastModifiedBy>1</cp:lastModifiedBy>
  <cp:revision>22</cp:revision>
  <dcterms:created xsi:type="dcterms:W3CDTF">2020-03-28T16:20:30Z</dcterms:created>
  <dcterms:modified xsi:type="dcterms:W3CDTF">2020-03-29T16:50:01Z</dcterms:modified>
</cp:coreProperties>
</file>