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B64AFE-8998-4F97-80A9-1370A7F8AF79}" type="doc">
      <dgm:prSet loTypeId="urn:microsoft.com/office/officeart/2005/8/layout/lProcess3" loCatId="process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E2327F2-83D1-421C-93D9-E810F4A4FB96}">
      <dgm:prSet phldrT="[Текст]"/>
      <dgm:spPr/>
      <dgm:t>
        <a:bodyPr/>
        <a:lstStyle/>
        <a:p>
          <a:r>
            <a:rPr lang="ru-RU" dirty="0" smtClean="0"/>
            <a:t>После приставок, оканчивающихся на согласную букву</a:t>
          </a:r>
          <a:endParaRPr lang="ru-RU" dirty="0"/>
        </a:p>
      </dgm:t>
    </dgm:pt>
    <dgm:pt modelId="{4736DBAC-70C5-4CEE-8713-0D1AED781D13}" type="parTrans" cxnId="{943063C0-CEF9-4E1D-A178-E1B35E55A0D3}">
      <dgm:prSet/>
      <dgm:spPr/>
      <dgm:t>
        <a:bodyPr/>
        <a:lstStyle/>
        <a:p>
          <a:endParaRPr lang="ru-RU"/>
        </a:p>
      </dgm:t>
    </dgm:pt>
    <dgm:pt modelId="{3B065AED-EADB-4738-A3E7-0AEE1EB69F5F}" type="sibTrans" cxnId="{943063C0-CEF9-4E1D-A178-E1B35E55A0D3}">
      <dgm:prSet/>
      <dgm:spPr/>
      <dgm:t>
        <a:bodyPr/>
        <a:lstStyle/>
        <a:p>
          <a:endParaRPr lang="ru-RU"/>
        </a:p>
      </dgm:t>
    </dgm:pt>
    <dgm:pt modelId="{675A807D-4B7A-4EC4-B9A4-3059C4A75A0E}">
      <dgm:prSet phldrT="[Текст]" custT="1"/>
      <dgm:spPr/>
      <dgm:t>
        <a:bodyPr/>
        <a:lstStyle/>
        <a:p>
          <a:r>
            <a:rPr lang="ru-RU" sz="2000" i="1" dirty="0" smtClean="0"/>
            <a:t>об</a:t>
          </a:r>
          <a:r>
            <a:rPr lang="ru-RU" sz="2000" b="1" i="1" dirty="0" smtClean="0"/>
            <a:t>ъ</a:t>
          </a:r>
          <a:r>
            <a:rPr lang="ru-RU" sz="2000" i="1" dirty="0" smtClean="0"/>
            <a:t>ем</a:t>
          </a:r>
        </a:p>
        <a:p>
          <a:r>
            <a:rPr lang="ru-RU" sz="2000" i="1" dirty="0" smtClean="0"/>
            <a:t>под</a:t>
          </a:r>
          <a:r>
            <a:rPr lang="ru-RU" sz="2000" b="1" i="1" dirty="0" smtClean="0"/>
            <a:t>ъ</a:t>
          </a:r>
          <a:r>
            <a:rPr lang="ru-RU" sz="2000" i="1" dirty="0" smtClean="0"/>
            <a:t>езд</a:t>
          </a:r>
          <a:endParaRPr lang="ru-RU" sz="2000" i="1" dirty="0"/>
        </a:p>
      </dgm:t>
    </dgm:pt>
    <dgm:pt modelId="{1F83CB05-719D-40A8-968B-2299536E7EA6}" type="parTrans" cxnId="{8DBF31CB-2698-43C3-A05D-22B71191F081}">
      <dgm:prSet/>
      <dgm:spPr/>
      <dgm:t>
        <a:bodyPr/>
        <a:lstStyle/>
        <a:p>
          <a:endParaRPr lang="ru-RU"/>
        </a:p>
      </dgm:t>
    </dgm:pt>
    <dgm:pt modelId="{C5622CFD-711C-4728-9539-DE9275E2D28B}" type="sibTrans" cxnId="{8DBF31CB-2698-43C3-A05D-22B71191F081}">
      <dgm:prSet/>
      <dgm:spPr/>
      <dgm:t>
        <a:bodyPr/>
        <a:lstStyle/>
        <a:p>
          <a:endParaRPr lang="ru-RU"/>
        </a:p>
      </dgm:t>
    </dgm:pt>
    <dgm:pt modelId="{F4F5940D-AA66-4BE5-9022-F15685480143}">
      <dgm:prSet phldrT="[Текст]" custT="1"/>
      <dgm:spPr/>
      <dgm:t>
        <a:bodyPr/>
        <a:lstStyle/>
        <a:p>
          <a:r>
            <a:rPr lang="ru-RU" sz="1900" dirty="0" smtClean="0"/>
            <a:t>Перед корнем, который начинается с гласных букв </a:t>
          </a:r>
        </a:p>
        <a:p>
          <a:r>
            <a:rPr lang="ru-RU" sz="2400" b="1" dirty="0" smtClean="0">
              <a:solidFill>
                <a:schemeClr val="bg1"/>
              </a:solidFill>
            </a:rPr>
            <a:t>е, ё, </a:t>
          </a:r>
          <a:r>
            <a:rPr lang="ru-RU" sz="2400" b="1" dirty="0" err="1" smtClean="0">
              <a:solidFill>
                <a:schemeClr val="bg1"/>
              </a:solidFill>
            </a:rPr>
            <a:t>ю</a:t>
          </a:r>
          <a:r>
            <a:rPr lang="ru-RU" sz="2400" b="1" dirty="0" smtClean="0">
              <a:solidFill>
                <a:schemeClr val="bg1"/>
              </a:solidFill>
            </a:rPr>
            <a:t>, я</a:t>
          </a:r>
          <a:endParaRPr lang="ru-RU" sz="2400" b="1" dirty="0">
            <a:solidFill>
              <a:schemeClr val="bg1"/>
            </a:solidFill>
          </a:endParaRPr>
        </a:p>
      </dgm:t>
    </dgm:pt>
    <dgm:pt modelId="{B34C6E05-8848-4F68-8906-A859E5F51822}" type="parTrans" cxnId="{46E37505-6C82-482F-B9BE-B78BB4E90379}">
      <dgm:prSet/>
      <dgm:spPr/>
      <dgm:t>
        <a:bodyPr/>
        <a:lstStyle/>
        <a:p>
          <a:endParaRPr lang="ru-RU"/>
        </a:p>
      </dgm:t>
    </dgm:pt>
    <dgm:pt modelId="{2483A268-C101-457B-8A69-3F7422516B2E}" type="sibTrans" cxnId="{46E37505-6C82-482F-B9BE-B78BB4E90379}">
      <dgm:prSet/>
      <dgm:spPr/>
      <dgm:t>
        <a:bodyPr/>
        <a:lstStyle/>
        <a:p>
          <a:endParaRPr lang="ru-RU"/>
        </a:p>
      </dgm:t>
    </dgm:pt>
    <dgm:pt modelId="{A0263760-EAF9-4124-ADB1-CA7F17290F32}">
      <dgm:prSet phldrT="[Текст]" custT="1"/>
      <dgm:spPr/>
      <dgm:t>
        <a:bodyPr/>
        <a:lstStyle/>
        <a:p>
          <a:r>
            <a:rPr lang="ru-RU" sz="2000" i="1" dirty="0" smtClean="0"/>
            <a:t>пред</a:t>
          </a:r>
          <a:r>
            <a:rPr lang="ru-RU" sz="2000" b="1" i="1" dirty="0" smtClean="0"/>
            <a:t>ъ</a:t>
          </a:r>
          <a:r>
            <a:rPr lang="ru-RU" sz="2000" i="1" dirty="0" smtClean="0"/>
            <a:t>юбилейный</a:t>
          </a:r>
        </a:p>
        <a:p>
          <a:r>
            <a:rPr lang="ru-RU" sz="2000" i="1" dirty="0" smtClean="0"/>
            <a:t>об</a:t>
          </a:r>
          <a:r>
            <a:rPr lang="ru-RU" sz="2000" b="1" i="1" dirty="0" smtClean="0"/>
            <a:t>ъ</a:t>
          </a:r>
          <a:r>
            <a:rPr lang="ru-RU" sz="2000" i="1" dirty="0" smtClean="0"/>
            <a:t>явление</a:t>
          </a:r>
          <a:endParaRPr lang="ru-RU" sz="2000" i="1" dirty="0"/>
        </a:p>
      </dgm:t>
    </dgm:pt>
    <dgm:pt modelId="{355F5259-F7A4-4D2F-8FE6-6B2F9E249C61}" type="parTrans" cxnId="{4F8598FB-DB58-4592-B1FC-D50835805C2C}">
      <dgm:prSet/>
      <dgm:spPr/>
      <dgm:t>
        <a:bodyPr/>
        <a:lstStyle/>
        <a:p>
          <a:endParaRPr lang="ru-RU"/>
        </a:p>
      </dgm:t>
    </dgm:pt>
    <dgm:pt modelId="{C6E2F76E-1186-403F-A749-90FF88685319}" type="sibTrans" cxnId="{4F8598FB-DB58-4592-B1FC-D50835805C2C}">
      <dgm:prSet/>
      <dgm:spPr/>
      <dgm:t>
        <a:bodyPr/>
        <a:lstStyle/>
        <a:p>
          <a:endParaRPr lang="ru-RU"/>
        </a:p>
      </dgm:t>
    </dgm:pt>
    <dgm:pt modelId="{0519E628-19B8-434C-A765-D3A748E5484C}">
      <dgm:prSet phldrT="[Текст]" custT="1"/>
      <dgm:spPr/>
      <dgm:t>
        <a:bodyPr/>
        <a:lstStyle/>
        <a:p>
          <a:r>
            <a:rPr lang="ru-RU" sz="1900" dirty="0" smtClean="0"/>
            <a:t>В  словах после приставок:</a:t>
          </a:r>
        </a:p>
        <a:p>
          <a:r>
            <a:rPr lang="ru-RU" sz="1900" dirty="0" smtClean="0"/>
            <a:t> </a:t>
          </a:r>
          <a:r>
            <a:rPr lang="ru-RU" sz="2000" b="1" dirty="0" smtClean="0"/>
            <a:t>об-, </a:t>
          </a:r>
          <a:r>
            <a:rPr lang="ru-RU" sz="2000" b="1" dirty="0" err="1" smtClean="0"/>
            <a:t>суб</a:t>
          </a:r>
          <a:r>
            <a:rPr lang="ru-RU" sz="2000" b="1" dirty="0" smtClean="0"/>
            <a:t>-, транс-</a:t>
          </a:r>
        </a:p>
      </dgm:t>
    </dgm:pt>
    <dgm:pt modelId="{E42A32F8-AD3F-4FAB-993B-D84AA56B2976}" type="parTrans" cxnId="{37031597-0B7E-4411-B4B6-B9B93FC3C98E}">
      <dgm:prSet/>
      <dgm:spPr/>
      <dgm:t>
        <a:bodyPr/>
        <a:lstStyle/>
        <a:p>
          <a:endParaRPr lang="ru-RU"/>
        </a:p>
      </dgm:t>
    </dgm:pt>
    <dgm:pt modelId="{AE17357C-8D15-49E7-B9BA-F461050BA0F6}" type="sibTrans" cxnId="{37031597-0B7E-4411-B4B6-B9B93FC3C98E}">
      <dgm:prSet/>
      <dgm:spPr/>
      <dgm:t>
        <a:bodyPr/>
        <a:lstStyle/>
        <a:p>
          <a:endParaRPr lang="ru-RU"/>
        </a:p>
      </dgm:t>
    </dgm:pt>
    <dgm:pt modelId="{EF64F9DF-6BC0-470C-828F-4BAA8A8FD507}">
      <dgm:prSet phldrT="[Текст]"/>
      <dgm:spPr/>
      <dgm:t>
        <a:bodyPr/>
        <a:lstStyle/>
        <a:p>
          <a:r>
            <a:rPr lang="ru-RU" i="1" dirty="0" smtClean="0"/>
            <a:t>об</a:t>
          </a:r>
          <a:r>
            <a:rPr lang="ru-RU" b="1" i="1" dirty="0" smtClean="0"/>
            <a:t>ъ</a:t>
          </a:r>
          <a:r>
            <a:rPr lang="ru-RU" i="1" dirty="0" smtClean="0"/>
            <a:t>ект</a:t>
          </a:r>
        </a:p>
        <a:p>
          <a:r>
            <a:rPr lang="ru-RU" i="1" dirty="0" smtClean="0"/>
            <a:t>суб</a:t>
          </a:r>
          <a:r>
            <a:rPr lang="ru-RU" b="1" i="1" dirty="0" smtClean="0"/>
            <a:t>ъ</a:t>
          </a:r>
          <a:r>
            <a:rPr lang="ru-RU" i="1" dirty="0" smtClean="0"/>
            <a:t>ект</a:t>
          </a:r>
        </a:p>
        <a:p>
          <a:r>
            <a:rPr lang="ru-RU" i="1" dirty="0" smtClean="0"/>
            <a:t>ин</a:t>
          </a:r>
          <a:r>
            <a:rPr lang="ru-RU" b="1" i="1" dirty="0" smtClean="0"/>
            <a:t>ъ</a:t>
          </a:r>
          <a:r>
            <a:rPr lang="ru-RU" i="1" dirty="0" smtClean="0"/>
            <a:t>екция</a:t>
          </a:r>
          <a:endParaRPr lang="ru-RU" i="1" dirty="0"/>
        </a:p>
      </dgm:t>
    </dgm:pt>
    <dgm:pt modelId="{33BF197E-37D2-41A9-A5EA-5EA4F05B6F89}" type="parTrans" cxnId="{BC457886-30BD-4DDA-9670-ED81D4218CBF}">
      <dgm:prSet/>
      <dgm:spPr/>
      <dgm:t>
        <a:bodyPr/>
        <a:lstStyle/>
        <a:p>
          <a:endParaRPr lang="ru-RU"/>
        </a:p>
      </dgm:t>
    </dgm:pt>
    <dgm:pt modelId="{B07BA33E-ACFC-4AE5-8B7B-271FAC7B8EF4}" type="sibTrans" cxnId="{BC457886-30BD-4DDA-9670-ED81D4218CBF}">
      <dgm:prSet/>
      <dgm:spPr/>
      <dgm:t>
        <a:bodyPr/>
        <a:lstStyle/>
        <a:p>
          <a:endParaRPr lang="ru-RU"/>
        </a:p>
      </dgm:t>
    </dgm:pt>
    <dgm:pt modelId="{140C2B15-5179-48C7-99EB-A155CF508FFA}" type="pres">
      <dgm:prSet presAssocID="{96B64AFE-8998-4F97-80A9-1370A7F8AF7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36582A-7F67-4241-BE92-5B4E17CC8777}" type="pres">
      <dgm:prSet presAssocID="{DE2327F2-83D1-421C-93D9-E810F4A4FB96}" presName="horFlow" presStyleCnt="0"/>
      <dgm:spPr/>
    </dgm:pt>
    <dgm:pt modelId="{EA66F833-56EC-4738-BFDC-8F89EC916ADE}" type="pres">
      <dgm:prSet presAssocID="{DE2327F2-83D1-421C-93D9-E810F4A4FB96}" presName="bigChev" presStyleLbl="node1" presStyleIdx="0" presStyleCnt="3" custScaleX="123256"/>
      <dgm:spPr/>
      <dgm:t>
        <a:bodyPr/>
        <a:lstStyle/>
        <a:p>
          <a:endParaRPr lang="ru-RU"/>
        </a:p>
      </dgm:t>
    </dgm:pt>
    <dgm:pt modelId="{EF48A8C2-6799-4CDB-AAE1-10C5F926C0A0}" type="pres">
      <dgm:prSet presAssocID="{1F83CB05-719D-40A8-968B-2299536E7EA6}" presName="parTrans" presStyleCnt="0"/>
      <dgm:spPr/>
    </dgm:pt>
    <dgm:pt modelId="{6A88380D-A933-4D6E-B091-0808A57F0FD3}" type="pres">
      <dgm:prSet presAssocID="{675A807D-4B7A-4EC4-B9A4-3059C4A75A0E}" presName="node" presStyleLbl="alignAccFollowNode1" presStyleIdx="0" presStyleCnt="3" custScaleX="133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CA8A5-EC2F-4109-B123-75E163DBFE6C}" type="pres">
      <dgm:prSet presAssocID="{DE2327F2-83D1-421C-93D9-E810F4A4FB96}" presName="vSp" presStyleCnt="0"/>
      <dgm:spPr/>
    </dgm:pt>
    <dgm:pt modelId="{71288B47-8CE4-41C8-BD29-10C8385040BE}" type="pres">
      <dgm:prSet presAssocID="{F4F5940D-AA66-4BE5-9022-F15685480143}" presName="horFlow" presStyleCnt="0"/>
      <dgm:spPr/>
    </dgm:pt>
    <dgm:pt modelId="{61AA7DAD-E0AE-499B-82CF-6C0873E87D6E}" type="pres">
      <dgm:prSet presAssocID="{F4F5940D-AA66-4BE5-9022-F15685480143}" presName="bigChev" presStyleLbl="node1" presStyleIdx="1" presStyleCnt="3" custScaleX="127681"/>
      <dgm:spPr/>
      <dgm:t>
        <a:bodyPr/>
        <a:lstStyle/>
        <a:p>
          <a:endParaRPr lang="ru-RU"/>
        </a:p>
      </dgm:t>
    </dgm:pt>
    <dgm:pt modelId="{024E1B86-31E8-4ED1-8427-69FAD5058E54}" type="pres">
      <dgm:prSet presAssocID="{355F5259-F7A4-4D2F-8FE6-6B2F9E249C61}" presName="parTrans" presStyleCnt="0"/>
      <dgm:spPr/>
    </dgm:pt>
    <dgm:pt modelId="{B4652901-E6CD-4C78-983D-A60B1710EB95}" type="pres">
      <dgm:prSet presAssocID="{A0263760-EAF9-4124-ADB1-CA7F17290F32}" presName="node" presStyleLbl="alignAccFollowNode1" presStyleIdx="1" presStyleCnt="3" custScaleX="138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971B5-ED21-442B-BC11-E676E72BC8B9}" type="pres">
      <dgm:prSet presAssocID="{F4F5940D-AA66-4BE5-9022-F15685480143}" presName="vSp" presStyleCnt="0"/>
      <dgm:spPr/>
    </dgm:pt>
    <dgm:pt modelId="{6FACA6AF-B532-4D95-8C12-3106981DE0E7}" type="pres">
      <dgm:prSet presAssocID="{0519E628-19B8-434C-A765-D3A748E5484C}" presName="horFlow" presStyleCnt="0"/>
      <dgm:spPr/>
    </dgm:pt>
    <dgm:pt modelId="{72B15AD2-410C-46A9-9AAD-65ED6870216E}" type="pres">
      <dgm:prSet presAssocID="{0519E628-19B8-434C-A765-D3A748E5484C}" presName="bigChev" presStyleLbl="node1" presStyleIdx="2" presStyleCnt="3" custScaleX="123037"/>
      <dgm:spPr/>
      <dgm:t>
        <a:bodyPr/>
        <a:lstStyle/>
        <a:p>
          <a:endParaRPr lang="ru-RU"/>
        </a:p>
      </dgm:t>
    </dgm:pt>
    <dgm:pt modelId="{8C5A1D93-B871-4BFA-BB2E-FFCC6CF75653}" type="pres">
      <dgm:prSet presAssocID="{33BF197E-37D2-41A9-A5EA-5EA4F05B6F89}" presName="parTrans" presStyleCnt="0"/>
      <dgm:spPr/>
    </dgm:pt>
    <dgm:pt modelId="{A8F1F7BD-F5FD-49D2-A49D-C611E2E8FC8E}" type="pres">
      <dgm:prSet presAssocID="{EF64F9DF-6BC0-470C-828F-4BAA8A8FD507}" presName="node" presStyleLbl="alignAccFollowNode1" presStyleIdx="2" presStyleCnt="3" custScaleX="1501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031597-0B7E-4411-B4B6-B9B93FC3C98E}" srcId="{96B64AFE-8998-4F97-80A9-1370A7F8AF79}" destId="{0519E628-19B8-434C-A765-D3A748E5484C}" srcOrd="2" destOrd="0" parTransId="{E42A32F8-AD3F-4FAB-993B-D84AA56B2976}" sibTransId="{AE17357C-8D15-49E7-B9BA-F461050BA0F6}"/>
    <dgm:cxn modelId="{50C3DB07-5994-4A43-90BB-4686CB62D058}" type="presOf" srcId="{0519E628-19B8-434C-A765-D3A748E5484C}" destId="{72B15AD2-410C-46A9-9AAD-65ED6870216E}" srcOrd="0" destOrd="0" presId="urn:microsoft.com/office/officeart/2005/8/layout/lProcess3"/>
    <dgm:cxn modelId="{BC457886-30BD-4DDA-9670-ED81D4218CBF}" srcId="{0519E628-19B8-434C-A765-D3A748E5484C}" destId="{EF64F9DF-6BC0-470C-828F-4BAA8A8FD507}" srcOrd="0" destOrd="0" parTransId="{33BF197E-37D2-41A9-A5EA-5EA4F05B6F89}" sibTransId="{B07BA33E-ACFC-4AE5-8B7B-271FAC7B8EF4}"/>
    <dgm:cxn modelId="{F6BC05D9-F21C-4EFA-B4A8-35C7CC382A5D}" type="presOf" srcId="{675A807D-4B7A-4EC4-B9A4-3059C4A75A0E}" destId="{6A88380D-A933-4D6E-B091-0808A57F0FD3}" srcOrd="0" destOrd="0" presId="urn:microsoft.com/office/officeart/2005/8/layout/lProcess3"/>
    <dgm:cxn modelId="{8DBF31CB-2698-43C3-A05D-22B71191F081}" srcId="{DE2327F2-83D1-421C-93D9-E810F4A4FB96}" destId="{675A807D-4B7A-4EC4-B9A4-3059C4A75A0E}" srcOrd="0" destOrd="0" parTransId="{1F83CB05-719D-40A8-968B-2299536E7EA6}" sibTransId="{C5622CFD-711C-4728-9539-DE9275E2D28B}"/>
    <dgm:cxn modelId="{46E37505-6C82-482F-B9BE-B78BB4E90379}" srcId="{96B64AFE-8998-4F97-80A9-1370A7F8AF79}" destId="{F4F5940D-AA66-4BE5-9022-F15685480143}" srcOrd="1" destOrd="0" parTransId="{B34C6E05-8848-4F68-8906-A859E5F51822}" sibTransId="{2483A268-C101-457B-8A69-3F7422516B2E}"/>
    <dgm:cxn modelId="{4F8598FB-DB58-4592-B1FC-D50835805C2C}" srcId="{F4F5940D-AA66-4BE5-9022-F15685480143}" destId="{A0263760-EAF9-4124-ADB1-CA7F17290F32}" srcOrd="0" destOrd="0" parTransId="{355F5259-F7A4-4D2F-8FE6-6B2F9E249C61}" sibTransId="{C6E2F76E-1186-403F-A749-90FF88685319}"/>
    <dgm:cxn modelId="{5CA87F06-EE08-404C-8E08-4419BECBD4DE}" type="presOf" srcId="{A0263760-EAF9-4124-ADB1-CA7F17290F32}" destId="{B4652901-E6CD-4C78-983D-A60B1710EB95}" srcOrd="0" destOrd="0" presId="urn:microsoft.com/office/officeart/2005/8/layout/lProcess3"/>
    <dgm:cxn modelId="{40DA18D2-AD76-4EDA-839C-988151C49751}" type="presOf" srcId="{EF64F9DF-6BC0-470C-828F-4BAA8A8FD507}" destId="{A8F1F7BD-F5FD-49D2-A49D-C611E2E8FC8E}" srcOrd="0" destOrd="0" presId="urn:microsoft.com/office/officeart/2005/8/layout/lProcess3"/>
    <dgm:cxn modelId="{C098A495-A8C8-4A80-8D2E-6F112C2B422F}" type="presOf" srcId="{DE2327F2-83D1-421C-93D9-E810F4A4FB96}" destId="{EA66F833-56EC-4738-BFDC-8F89EC916ADE}" srcOrd="0" destOrd="0" presId="urn:microsoft.com/office/officeart/2005/8/layout/lProcess3"/>
    <dgm:cxn modelId="{6FE10A30-42EA-4110-8CDB-284F08F1D726}" type="presOf" srcId="{96B64AFE-8998-4F97-80A9-1370A7F8AF79}" destId="{140C2B15-5179-48C7-99EB-A155CF508FFA}" srcOrd="0" destOrd="0" presId="urn:microsoft.com/office/officeart/2005/8/layout/lProcess3"/>
    <dgm:cxn modelId="{943063C0-CEF9-4E1D-A178-E1B35E55A0D3}" srcId="{96B64AFE-8998-4F97-80A9-1370A7F8AF79}" destId="{DE2327F2-83D1-421C-93D9-E810F4A4FB96}" srcOrd="0" destOrd="0" parTransId="{4736DBAC-70C5-4CEE-8713-0D1AED781D13}" sibTransId="{3B065AED-EADB-4738-A3E7-0AEE1EB69F5F}"/>
    <dgm:cxn modelId="{9E5C1485-2CF2-4197-8C0F-E1910DDC394E}" type="presOf" srcId="{F4F5940D-AA66-4BE5-9022-F15685480143}" destId="{61AA7DAD-E0AE-499B-82CF-6C0873E87D6E}" srcOrd="0" destOrd="0" presId="urn:microsoft.com/office/officeart/2005/8/layout/lProcess3"/>
    <dgm:cxn modelId="{62BB0EF7-78C7-4F28-9991-7D0FC822B870}" type="presParOf" srcId="{140C2B15-5179-48C7-99EB-A155CF508FFA}" destId="{D036582A-7F67-4241-BE92-5B4E17CC8777}" srcOrd="0" destOrd="0" presId="urn:microsoft.com/office/officeart/2005/8/layout/lProcess3"/>
    <dgm:cxn modelId="{9197F680-C947-4910-9992-C98B40BBF95B}" type="presParOf" srcId="{D036582A-7F67-4241-BE92-5B4E17CC8777}" destId="{EA66F833-56EC-4738-BFDC-8F89EC916ADE}" srcOrd="0" destOrd="0" presId="urn:microsoft.com/office/officeart/2005/8/layout/lProcess3"/>
    <dgm:cxn modelId="{C3E50519-C634-4BDE-8BF9-D04EF2631657}" type="presParOf" srcId="{D036582A-7F67-4241-BE92-5B4E17CC8777}" destId="{EF48A8C2-6799-4CDB-AAE1-10C5F926C0A0}" srcOrd="1" destOrd="0" presId="urn:microsoft.com/office/officeart/2005/8/layout/lProcess3"/>
    <dgm:cxn modelId="{83F5B6E3-40A7-48ED-9BBF-97E3F27AED4F}" type="presParOf" srcId="{D036582A-7F67-4241-BE92-5B4E17CC8777}" destId="{6A88380D-A933-4D6E-B091-0808A57F0FD3}" srcOrd="2" destOrd="0" presId="urn:microsoft.com/office/officeart/2005/8/layout/lProcess3"/>
    <dgm:cxn modelId="{909825D3-ADBE-4B50-BE3B-4AC58D5A9C94}" type="presParOf" srcId="{140C2B15-5179-48C7-99EB-A155CF508FFA}" destId="{C1CCA8A5-EC2F-4109-B123-75E163DBFE6C}" srcOrd="1" destOrd="0" presId="urn:microsoft.com/office/officeart/2005/8/layout/lProcess3"/>
    <dgm:cxn modelId="{E73A4142-F31C-4AFD-9FCF-44AD4263A98B}" type="presParOf" srcId="{140C2B15-5179-48C7-99EB-A155CF508FFA}" destId="{71288B47-8CE4-41C8-BD29-10C8385040BE}" srcOrd="2" destOrd="0" presId="urn:microsoft.com/office/officeart/2005/8/layout/lProcess3"/>
    <dgm:cxn modelId="{B6E7B5AC-68FD-4838-BE8F-90BF7A1C3633}" type="presParOf" srcId="{71288B47-8CE4-41C8-BD29-10C8385040BE}" destId="{61AA7DAD-E0AE-499B-82CF-6C0873E87D6E}" srcOrd="0" destOrd="0" presId="urn:microsoft.com/office/officeart/2005/8/layout/lProcess3"/>
    <dgm:cxn modelId="{D5AACA5A-E3A4-4E24-BC9A-CE644B23A9BC}" type="presParOf" srcId="{71288B47-8CE4-41C8-BD29-10C8385040BE}" destId="{024E1B86-31E8-4ED1-8427-69FAD5058E54}" srcOrd="1" destOrd="0" presId="urn:microsoft.com/office/officeart/2005/8/layout/lProcess3"/>
    <dgm:cxn modelId="{26425825-33DD-4FC1-9BC8-E08779EAC80B}" type="presParOf" srcId="{71288B47-8CE4-41C8-BD29-10C8385040BE}" destId="{B4652901-E6CD-4C78-983D-A60B1710EB95}" srcOrd="2" destOrd="0" presId="urn:microsoft.com/office/officeart/2005/8/layout/lProcess3"/>
    <dgm:cxn modelId="{9FF83C27-80AE-4E58-8B2D-930E135EE3B1}" type="presParOf" srcId="{140C2B15-5179-48C7-99EB-A155CF508FFA}" destId="{914971B5-ED21-442B-BC11-E676E72BC8B9}" srcOrd="3" destOrd="0" presId="urn:microsoft.com/office/officeart/2005/8/layout/lProcess3"/>
    <dgm:cxn modelId="{C5010BD4-34FB-433C-AE82-09597FF8D334}" type="presParOf" srcId="{140C2B15-5179-48C7-99EB-A155CF508FFA}" destId="{6FACA6AF-B532-4D95-8C12-3106981DE0E7}" srcOrd="4" destOrd="0" presId="urn:microsoft.com/office/officeart/2005/8/layout/lProcess3"/>
    <dgm:cxn modelId="{9F6622EF-34F0-4575-8105-9872494BC79F}" type="presParOf" srcId="{6FACA6AF-B532-4D95-8C12-3106981DE0E7}" destId="{72B15AD2-410C-46A9-9AAD-65ED6870216E}" srcOrd="0" destOrd="0" presId="urn:microsoft.com/office/officeart/2005/8/layout/lProcess3"/>
    <dgm:cxn modelId="{12695FF5-567A-4887-AABA-C31FD4F5CF7E}" type="presParOf" srcId="{6FACA6AF-B532-4D95-8C12-3106981DE0E7}" destId="{8C5A1D93-B871-4BFA-BB2E-FFCC6CF75653}" srcOrd="1" destOrd="0" presId="urn:microsoft.com/office/officeart/2005/8/layout/lProcess3"/>
    <dgm:cxn modelId="{0D77B18A-C2F6-42A0-A2B4-15DC900B427C}" type="presParOf" srcId="{6FACA6AF-B532-4D95-8C12-3106981DE0E7}" destId="{A8F1F7BD-F5FD-49D2-A49D-C611E2E8FC8E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66F833-56EC-4738-BFDC-8F89EC916ADE}">
      <dsp:nvSpPr>
        <dsp:cNvPr id="0" name=""/>
        <dsp:cNvSpPr/>
      </dsp:nvSpPr>
      <dsp:spPr>
        <a:xfrm>
          <a:off x="219639" y="867"/>
          <a:ext cx="3816299" cy="1238495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2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После приставок, оканчивающихся на согласную букву</a:t>
          </a:r>
          <a:endParaRPr lang="ru-RU" sz="2300" kern="1200" dirty="0"/>
        </a:p>
      </dsp:txBody>
      <dsp:txXfrm>
        <a:off x="219639" y="867"/>
        <a:ext cx="3816299" cy="1238495"/>
      </dsp:txXfrm>
    </dsp:sp>
    <dsp:sp modelId="{6A88380D-A933-4D6E-B091-0808A57F0FD3}">
      <dsp:nvSpPr>
        <dsp:cNvPr id="0" name=""/>
        <dsp:cNvSpPr/>
      </dsp:nvSpPr>
      <dsp:spPr>
        <a:xfrm>
          <a:off x="3633428" y="106139"/>
          <a:ext cx="3419942" cy="1027951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об</a:t>
          </a:r>
          <a:r>
            <a:rPr lang="ru-RU" sz="2000" b="1" i="1" kern="1200" dirty="0" smtClean="0"/>
            <a:t>ъ</a:t>
          </a:r>
          <a:r>
            <a:rPr lang="ru-RU" sz="2000" i="1" kern="1200" dirty="0" smtClean="0"/>
            <a:t>ем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под</a:t>
          </a:r>
          <a:r>
            <a:rPr lang="ru-RU" sz="2000" b="1" i="1" kern="1200" dirty="0" smtClean="0"/>
            <a:t>ъ</a:t>
          </a:r>
          <a:r>
            <a:rPr lang="ru-RU" sz="2000" i="1" kern="1200" dirty="0" smtClean="0"/>
            <a:t>езд</a:t>
          </a:r>
          <a:endParaRPr lang="ru-RU" sz="2000" i="1" kern="1200" dirty="0"/>
        </a:p>
      </dsp:txBody>
      <dsp:txXfrm>
        <a:off x="3633428" y="106139"/>
        <a:ext cx="3419942" cy="1027951"/>
      </dsp:txXfrm>
    </dsp:sp>
    <dsp:sp modelId="{61AA7DAD-E0AE-499B-82CF-6C0873E87D6E}">
      <dsp:nvSpPr>
        <dsp:cNvPr id="0" name=""/>
        <dsp:cNvSpPr/>
      </dsp:nvSpPr>
      <dsp:spPr>
        <a:xfrm>
          <a:off x="219639" y="1412752"/>
          <a:ext cx="3953308" cy="1238495"/>
        </a:xfrm>
        <a:prstGeom prst="chevron">
          <a:avLst/>
        </a:prstGeom>
        <a:gradFill rotWithShape="0">
          <a:gsLst>
            <a:gs pos="0">
              <a:schemeClr val="accent2">
                <a:hueOff val="-6317677"/>
                <a:satOff val="10648"/>
                <a:lumOff val="-13040"/>
                <a:alphaOff val="0"/>
                <a:shade val="63000"/>
                <a:satMod val="165000"/>
              </a:schemeClr>
            </a:gs>
            <a:gs pos="30000">
              <a:schemeClr val="accent2">
                <a:hueOff val="-6317677"/>
                <a:satOff val="10648"/>
                <a:lumOff val="-13040"/>
                <a:alphaOff val="0"/>
                <a:shade val="58000"/>
                <a:satMod val="165000"/>
              </a:schemeClr>
            </a:gs>
            <a:gs pos="75000">
              <a:schemeClr val="accent2">
                <a:hueOff val="-6317677"/>
                <a:satOff val="10648"/>
                <a:lumOff val="-13040"/>
                <a:alphaOff val="0"/>
                <a:shade val="30000"/>
                <a:satMod val="175000"/>
              </a:schemeClr>
            </a:gs>
            <a:gs pos="100000">
              <a:schemeClr val="accent2">
                <a:hueOff val="-6317677"/>
                <a:satOff val="10648"/>
                <a:lumOff val="-1304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Перед корнем, который начинается с гласных букв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</a:rPr>
            <a:t>е, ё, </a:t>
          </a:r>
          <a:r>
            <a:rPr lang="ru-RU" sz="2400" b="1" kern="1200" dirty="0" err="1" smtClean="0">
              <a:solidFill>
                <a:schemeClr val="bg1"/>
              </a:solidFill>
            </a:rPr>
            <a:t>ю</a:t>
          </a:r>
          <a:r>
            <a:rPr lang="ru-RU" sz="2400" b="1" kern="1200" dirty="0" smtClean="0">
              <a:solidFill>
                <a:schemeClr val="bg1"/>
              </a:solidFill>
            </a:rPr>
            <a:t>, я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219639" y="1412752"/>
        <a:ext cx="3953308" cy="1238495"/>
      </dsp:txXfrm>
    </dsp:sp>
    <dsp:sp modelId="{B4652901-E6CD-4C78-983D-A60B1710EB95}">
      <dsp:nvSpPr>
        <dsp:cNvPr id="0" name=""/>
        <dsp:cNvSpPr/>
      </dsp:nvSpPr>
      <dsp:spPr>
        <a:xfrm>
          <a:off x="3770436" y="1518024"/>
          <a:ext cx="3570973" cy="1027951"/>
        </a:xfrm>
        <a:prstGeom prst="chevron">
          <a:avLst/>
        </a:prstGeom>
        <a:solidFill>
          <a:schemeClr val="accent2">
            <a:tint val="40000"/>
            <a:alpha val="90000"/>
            <a:hueOff val="-6621809"/>
            <a:satOff val="-8373"/>
            <a:lumOff val="-2164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6621809"/>
              <a:satOff val="-8373"/>
              <a:lumOff val="-2164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пред</a:t>
          </a:r>
          <a:r>
            <a:rPr lang="ru-RU" sz="2000" b="1" i="1" kern="1200" dirty="0" smtClean="0"/>
            <a:t>ъ</a:t>
          </a:r>
          <a:r>
            <a:rPr lang="ru-RU" sz="2000" i="1" kern="1200" dirty="0" smtClean="0"/>
            <a:t>юбилейный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об</a:t>
          </a:r>
          <a:r>
            <a:rPr lang="ru-RU" sz="2000" b="1" i="1" kern="1200" dirty="0" smtClean="0"/>
            <a:t>ъ</a:t>
          </a:r>
          <a:r>
            <a:rPr lang="ru-RU" sz="2000" i="1" kern="1200" dirty="0" smtClean="0"/>
            <a:t>явление</a:t>
          </a:r>
          <a:endParaRPr lang="ru-RU" sz="2000" i="1" kern="1200" dirty="0"/>
        </a:p>
      </dsp:txBody>
      <dsp:txXfrm>
        <a:off x="3770436" y="1518024"/>
        <a:ext cx="3570973" cy="1027951"/>
      </dsp:txXfrm>
    </dsp:sp>
    <dsp:sp modelId="{72B15AD2-410C-46A9-9AAD-65ED6870216E}">
      <dsp:nvSpPr>
        <dsp:cNvPr id="0" name=""/>
        <dsp:cNvSpPr/>
      </dsp:nvSpPr>
      <dsp:spPr>
        <a:xfrm>
          <a:off x="219639" y="2824637"/>
          <a:ext cx="3809518" cy="1238495"/>
        </a:xfrm>
        <a:prstGeom prst="chevron">
          <a:avLst/>
        </a:prstGeom>
        <a:gradFill rotWithShape="0">
          <a:gsLst>
            <a:gs pos="0">
              <a:schemeClr val="accent2">
                <a:hueOff val="-12635355"/>
                <a:satOff val="21297"/>
                <a:lumOff val="-26079"/>
                <a:alphaOff val="0"/>
                <a:shade val="63000"/>
                <a:satMod val="165000"/>
              </a:schemeClr>
            </a:gs>
            <a:gs pos="30000">
              <a:schemeClr val="accent2">
                <a:hueOff val="-12635355"/>
                <a:satOff val="21297"/>
                <a:lumOff val="-26079"/>
                <a:alphaOff val="0"/>
                <a:shade val="58000"/>
                <a:satMod val="165000"/>
              </a:schemeClr>
            </a:gs>
            <a:gs pos="75000">
              <a:schemeClr val="accent2">
                <a:hueOff val="-12635355"/>
                <a:satOff val="21297"/>
                <a:lumOff val="-26079"/>
                <a:alphaOff val="0"/>
                <a:shade val="30000"/>
                <a:satMod val="175000"/>
              </a:schemeClr>
            </a:gs>
            <a:gs pos="100000">
              <a:schemeClr val="accent2">
                <a:hueOff val="-12635355"/>
                <a:satOff val="21297"/>
                <a:lumOff val="-26079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  словах после приставок: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 </a:t>
          </a:r>
          <a:r>
            <a:rPr lang="ru-RU" sz="2000" b="1" kern="1200" dirty="0" smtClean="0"/>
            <a:t>об-, </a:t>
          </a:r>
          <a:r>
            <a:rPr lang="ru-RU" sz="2000" b="1" kern="1200" dirty="0" err="1" smtClean="0"/>
            <a:t>суб</a:t>
          </a:r>
          <a:r>
            <a:rPr lang="ru-RU" sz="2000" b="1" kern="1200" dirty="0" smtClean="0"/>
            <a:t>-, транс-</a:t>
          </a:r>
        </a:p>
      </dsp:txBody>
      <dsp:txXfrm>
        <a:off x="219639" y="2824637"/>
        <a:ext cx="3809518" cy="1238495"/>
      </dsp:txXfrm>
    </dsp:sp>
    <dsp:sp modelId="{A8F1F7BD-F5FD-49D2-A49D-C611E2E8FC8E}">
      <dsp:nvSpPr>
        <dsp:cNvPr id="0" name=""/>
        <dsp:cNvSpPr/>
      </dsp:nvSpPr>
      <dsp:spPr>
        <a:xfrm>
          <a:off x="3626647" y="2929909"/>
          <a:ext cx="3858568" cy="1027951"/>
        </a:xfrm>
        <a:prstGeom prst="chevron">
          <a:avLst/>
        </a:prstGeom>
        <a:solidFill>
          <a:schemeClr val="accent2">
            <a:tint val="40000"/>
            <a:alpha val="90000"/>
            <a:hueOff val="-13243618"/>
            <a:satOff val="-16747"/>
            <a:lumOff val="-432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13243618"/>
              <a:satOff val="-16747"/>
              <a:lumOff val="-4329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об</a:t>
          </a:r>
          <a:r>
            <a:rPr lang="ru-RU" sz="2000" b="1" i="1" kern="1200" dirty="0" smtClean="0"/>
            <a:t>ъ</a:t>
          </a:r>
          <a:r>
            <a:rPr lang="ru-RU" sz="2000" i="1" kern="1200" dirty="0" smtClean="0"/>
            <a:t>ект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суб</a:t>
          </a:r>
          <a:r>
            <a:rPr lang="ru-RU" sz="2000" b="1" i="1" kern="1200" dirty="0" smtClean="0"/>
            <a:t>ъ</a:t>
          </a:r>
          <a:r>
            <a:rPr lang="ru-RU" sz="2000" i="1" kern="1200" dirty="0" smtClean="0"/>
            <a:t>ект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ин</a:t>
          </a:r>
          <a:r>
            <a:rPr lang="ru-RU" sz="2000" b="1" i="1" kern="1200" dirty="0" smtClean="0"/>
            <a:t>ъ</a:t>
          </a:r>
          <a:r>
            <a:rPr lang="ru-RU" sz="2000" i="1" kern="1200" dirty="0" smtClean="0"/>
            <a:t>екция</a:t>
          </a:r>
          <a:endParaRPr lang="ru-RU" sz="2000" i="1" kern="1200" dirty="0"/>
        </a:p>
      </dsp:txBody>
      <dsp:txXfrm>
        <a:off x="3626647" y="2929909"/>
        <a:ext cx="3858568" cy="10279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EE610-A5FB-43BD-9C0A-DCEEE337C1B2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2C76D-F8DA-4FB0-BDAD-F4DC96315A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6C2D3BD-5F04-4604-A068-F0C5235D2DE6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63447-52DA-4D03-8ADA-26A7D79C0DCA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7D522-792E-4696-BF29-D88AC7110BE7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E17E1EE-E15C-4992-9E7F-76FD998795F2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BDD7241-20D6-40FE-BE07-2A430EEF58B0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D0F51-CBFD-48CE-82D5-DB66DD74D51B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69CF-2119-42FC-BE14-2E9964973C09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4B1E9C0-3FA0-4308-A07E-B0A46BE76349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48F5-ADEC-4732-8095-376129951FB5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1E20955-1790-4BAE-B4CD-BBCD3E7A2D19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A76A948-AEC4-43DA-84D7-1CDD74B3B3F1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A0D15EF-38B5-4E7B-B518-E163408B2F2F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F88EDD2-A870-4027-8C6A-10059FFBA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Music\&#1043;&#1086;&#1083;&#1086;&#1089;%20003.m4a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1\Music\&#1043;&#1086;&#1083;&#1086;&#1089;%20005.m4a" TargetMode="External"/><Relationship Id="rId1" Type="http://schemas.openxmlformats.org/officeDocument/2006/relationships/audio" Target="file:///C:\Users\1\Music\&#1043;&#1086;&#1083;&#1086;&#1089;%20004.m4a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2132856"/>
            <a:ext cx="6172200" cy="1894362"/>
          </a:xfrm>
        </p:spPr>
        <p:txBody>
          <a:bodyPr/>
          <a:lstStyle/>
          <a:p>
            <a:r>
              <a:rPr lang="ru-RU" dirty="0" smtClean="0"/>
              <a:t>Тема урока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Звездный небосвод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Урок русского языка</a:t>
            </a:r>
          </a:p>
          <a:p>
            <a:pPr algn="ctr"/>
            <a:r>
              <a:rPr lang="ru-RU" dirty="0" smtClean="0"/>
              <a:t>Преподаватель </a:t>
            </a:r>
            <a:r>
              <a:rPr lang="ru-RU" dirty="0" err="1" smtClean="0"/>
              <a:t>Акимбекова</a:t>
            </a:r>
            <a:r>
              <a:rPr lang="ru-RU" dirty="0" smtClean="0"/>
              <a:t> БГ.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Читаем и говорим</a:t>
            </a:r>
            <a:endParaRPr lang="ru-RU" dirty="0"/>
          </a:p>
        </p:txBody>
      </p:sp>
      <p:pic>
        <p:nvPicPr>
          <p:cNvPr id="4" name="Содержимое 3" descr="учитель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836712"/>
            <a:ext cx="2009526" cy="1728192"/>
          </a:xfrm>
        </p:spPr>
      </p:pic>
      <p:sp>
        <p:nvSpPr>
          <p:cNvPr id="5" name="TextBox 4"/>
          <p:cNvSpPr txBox="1"/>
          <p:nvPr/>
        </p:nvSpPr>
        <p:spPr>
          <a:xfrm>
            <a:off x="2987824" y="1916832"/>
            <a:ext cx="4650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Звучит стихотворение со стр.74 учебника</a:t>
            </a:r>
          </a:p>
          <a:p>
            <a:r>
              <a:rPr lang="ru-RU" dirty="0" smtClean="0"/>
              <a:t>«Что такое звезды….»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2996952"/>
            <a:ext cx="5075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А на ваш взгляд, что такое звезды? </a:t>
            </a:r>
            <a:endParaRPr lang="ru-RU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347864" y="3789040"/>
            <a:ext cx="2212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Ключевые слова: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4509120"/>
            <a:ext cx="1130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процесс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450912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энергия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4509120"/>
            <a:ext cx="1892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обсерватория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4168" y="4509120"/>
            <a:ext cx="165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астрономия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5157192"/>
            <a:ext cx="541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Протозвезды </a:t>
            </a:r>
            <a:r>
              <a:rPr lang="ru-RU" dirty="0" smtClean="0"/>
              <a:t>– </a:t>
            </a:r>
            <a:r>
              <a:rPr lang="ru-RU" b="1" dirty="0" smtClean="0"/>
              <a:t>об(</a:t>
            </a:r>
            <a:r>
              <a:rPr lang="ru-RU" b="1" dirty="0" err="1" smtClean="0"/>
              <a:t>ъ</a:t>
            </a:r>
            <a:r>
              <a:rPr lang="ru-RU" b="1" dirty="0" smtClean="0"/>
              <a:t>)</a:t>
            </a:r>
            <a:r>
              <a:rPr lang="ru-RU" b="1" dirty="0" err="1" smtClean="0"/>
              <a:t>ект</a:t>
            </a:r>
            <a:r>
              <a:rPr lang="ru-RU" dirty="0" smtClean="0"/>
              <a:t> изучения астрономии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843808" y="6021288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Ъ</a:t>
            </a:r>
            <a:endParaRPr lang="ru-RU" sz="3600" b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3419872" y="5517232"/>
            <a:ext cx="648072" cy="64807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Номер слайда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6" name="Голос 003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75856" y="1052736"/>
            <a:ext cx="1016496" cy="1016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657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/>
              <a:t>Правописание разделительного </a:t>
            </a:r>
            <a:r>
              <a:rPr lang="ru-RU" b="1" dirty="0" smtClean="0">
                <a:solidFill>
                  <a:srgbClr val="FF0000"/>
                </a:solidFill>
              </a:rPr>
              <a:t>Ъ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683568" y="1397000"/>
          <a:ext cx="77048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/>
              <a:t>Схемы композиции текстов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47864" y="980728"/>
            <a:ext cx="3176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Читаем тексты на стр.75</a:t>
            </a:r>
            <a:endParaRPr lang="ru-RU" i="1" dirty="0"/>
          </a:p>
        </p:txBody>
      </p:sp>
      <p:sp>
        <p:nvSpPr>
          <p:cNvPr id="7" name="Овал 6"/>
          <p:cNvSpPr/>
          <p:nvPr/>
        </p:nvSpPr>
        <p:spPr>
          <a:xfrm>
            <a:off x="899592" y="2204864"/>
            <a:ext cx="1130424" cy="648072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тезис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195736" y="2348880"/>
            <a:ext cx="115212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63888" y="2060848"/>
            <a:ext cx="2016224" cy="8640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Аргументы, </a:t>
            </a:r>
            <a:r>
              <a:rPr lang="ru-RU" sz="1600" dirty="0" smtClean="0">
                <a:solidFill>
                  <a:sysClr val="windowText" lastClr="000000"/>
                </a:solidFill>
              </a:rPr>
              <a:t>доказательства,</a:t>
            </a:r>
            <a:r>
              <a:rPr lang="ru-RU" dirty="0" smtClean="0">
                <a:solidFill>
                  <a:sysClr val="windowText" lastClr="000000"/>
                </a:solidFill>
              </a:rPr>
              <a:t> примеры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5724128" y="2276872"/>
            <a:ext cx="100811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948264" y="2204864"/>
            <a:ext cx="914400" cy="64807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вывод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1628800"/>
            <a:ext cx="1776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Рассуждение: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23728" y="2060848"/>
            <a:ext cx="112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Почему?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436096" y="1844824"/>
            <a:ext cx="1243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Что из этого </a:t>
            </a:r>
          </a:p>
          <a:p>
            <a:pPr algn="ctr"/>
            <a:r>
              <a:rPr lang="ru-RU" sz="1400" dirty="0" smtClean="0"/>
              <a:t>следует?</a:t>
            </a:r>
            <a:endParaRPr lang="ru-RU" sz="1400" dirty="0"/>
          </a:p>
        </p:txBody>
      </p:sp>
      <p:sp>
        <p:nvSpPr>
          <p:cNvPr id="15" name="Овал 14"/>
          <p:cNvSpPr/>
          <p:nvPr/>
        </p:nvSpPr>
        <p:spPr>
          <a:xfrm>
            <a:off x="539552" y="4293096"/>
            <a:ext cx="1872208" cy="864096"/>
          </a:xfrm>
          <a:prstGeom prst="ellips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</a:rPr>
              <a:t>Общее </a:t>
            </a:r>
            <a:r>
              <a:rPr lang="ru-RU" sz="1400" dirty="0" smtClean="0">
                <a:solidFill>
                  <a:sysClr val="windowText" lastClr="000000"/>
                </a:solidFill>
              </a:rPr>
              <a:t>впечатление</a:t>
            </a:r>
            <a:endParaRPr lang="ru-RU" sz="1400" dirty="0">
              <a:solidFill>
                <a:sysClr val="windowText" lastClr="000000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2555776" y="4509120"/>
            <a:ext cx="792088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4293096"/>
            <a:ext cx="2016224" cy="864096"/>
          </a:xfrm>
          <a:prstGeom prst="round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Перечисление деталей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5796136" y="4509120"/>
            <a:ext cx="1008112" cy="36004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020272" y="4365104"/>
            <a:ext cx="914400" cy="648072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вывод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3608" y="371703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Описание: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21" name="Голос 004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03648" y="980728"/>
            <a:ext cx="656456" cy="656456"/>
          </a:xfrm>
          <a:prstGeom prst="rect">
            <a:avLst/>
          </a:prstGeom>
        </p:spPr>
      </p:pic>
      <p:pic>
        <p:nvPicPr>
          <p:cNvPr id="22" name="Голос 005.m4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6948264" y="836712"/>
            <a:ext cx="800472" cy="800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5099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4955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Домашнее задание!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2592"/>
                <a:gridCol w="3240360"/>
                <a:gridCol w="19846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Текст 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Текст Б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Основная мысль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композиция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речи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Заимствованные слова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Стиль речи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4725144"/>
            <a:ext cx="5998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Сравните тексты и заполните таблицу в тетради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88EDD2-A870-4027-8C6A-10059FFBAB7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7920880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Вопросы по уроку?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Выполняем домашнее задание и до встречи в эфире !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Урок закончен! </a:t>
            </a:r>
            <a:endParaRPr lang="ru-RU" sz="3600" dirty="0"/>
          </a:p>
        </p:txBody>
      </p:sp>
      <p:pic>
        <p:nvPicPr>
          <p:cNvPr id="4" name="Рисунок 3" descr="колокльч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3284984"/>
            <a:ext cx="1622403" cy="217435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262</TotalTime>
  <Words>151</Words>
  <Application>Microsoft Office PowerPoint</Application>
  <PresentationFormat>Экран (4:3)</PresentationFormat>
  <Paragraphs>57</Paragraphs>
  <Slides>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Тема урока  Звездный небосвод</vt:lpstr>
      <vt:lpstr>Читаем и говорим</vt:lpstr>
      <vt:lpstr>Правописание разделительного Ъ</vt:lpstr>
      <vt:lpstr>Схемы композиции текстов</vt:lpstr>
      <vt:lpstr>Домашнее задание!</vt:lpstr>
      <vt:lpstr>Вопросы по уроку?  Выполняем домашнее задание и до встречи в эфире !   Урок закончен!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 Звездный небосвод</dc:title>
  <dc:creator>1</dc:creator>
  <cp:lastModifiedBy>1</cp:lastModifiedBy>
  <cp:revision>19</cp:revision>
  <dcterms:created xsi:type="dcterms:W3CDTF">2020-03-29T10:40:25Z</dcterms:created>
  <dcterms:modified xsi:type="dcterms:W3CDTF">2020-03-29T17:00:37Z</dcterms:modified>
</cp:coreProperties>
</file>