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0" r:id="rId4"/>
    <p:sldId id="259" r:id="rId5"/>
    <p:sldId id="258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ABC27C-85AD-468A-869A-C8D57E4EC86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034586-DDDC-4E96-B8EC-5D60E6A6BC1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НЕ</a:t>
          </a:r>
          <a:r>
            <a:rPr lang="ru-RU" dirty="0" smtClean="0"/>
            <a:t> с глаголами пишется </a:t>
          </a:r>
          <a:r>
            <a:rPr lang="ru-RU" b="1" u="sng" dirty="0" smtClean="0"/>
            <a:t>раздельно</a:t>
          </a:r>
          <a:r>
            <a:rPr lang="ru-RU" dirty="0" smtClean="0"/>
            <a:t>, например</a:t>
          </a:r>
          <a:endParaRPr lang="ru-RU" dirty="0"/>
        </a:p>
      </dgm:t>
    </dgm:pt>
    <dgm:pt modelId="{2196DD1B-D45D-4D0C-A3C7-713173045561}" type="parTrans" cxnId="{CF0C68D3-BDB9-4602-A21A-E0855951638B}">
      <dgm:prSet/>
      <dgm:spPr/>
      <dgm:t>
        <a:bodyPr/>
        <a:lstStyle/>
        <a:p>
          <a:endParaRPr lang="ru-RU"/>
        </a:p>
      </dgm:t>
    </dgm:pt>
    <dgm:pt modelId="{83F2A0C8-B142-4816-BCDA-A924B07BBA51}" type="sibTrans" cxnId="{CF0C68D3-BDB9-4602-A21A-E0855951638B}">
      <dgm:prSet/>
      <dgm:spPr/>
      <dgm:t>
        <a:bodyPr/>
        <a:lstStyle/>
        <a:p>
          <a:endParaRPr lang="ru-RU"/>
        </a:p>
      </dgm:t>
    </dgm:pt>
    <dgm:pt modelId="{20DACDFC-7BE2-4219-86B4-7B59158613F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Не хочу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4BEEEDA1-32EE-4586-B4E7-DE6AFFC0A62E}" type="parTrans" cxnId="{43078110-849E-43AB-900D-96A2282D00F7}">
      <dgm:prSet/>
      <dgm:spPr/>
      <dgm:t>
        <a:bodyPr/>
        <a:lstStyle/>
        <a:p>
          <a:endParaRPr lang="ru-RU"/>
        </a:p>
      </dgm:t>
    </dgm:pt>
    <dgm:pt modelId="{5D1637D9-BFF6-4AD9-9A37-1680659324C1}" type="sibTrans" cxnId="{43078110-849E-43AB-900D-96A2282D00F7}">
      <dgm:prSet/>
      <dgm:spPr/>
      <dgm:t>
        <a:bodyPr/>
        <a:lstStyle/>
        <a:p>
          <a:endParaRPr lang="ru-RU"/>
        </a:p>
      </dgm:t>
    </dgm:pt>
    <dgm:pt modelId="{8DA385BE-0E89-4513-8FFC-8EDDA2ADC35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Не буду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F13F2C0F-EB89-4609-BB15-D864813577FB}" type="parTrans" cxnId="{845D79C8-2D50-4ACB-A545-620E14E3E4C9}">
      <dgm:prSet/>
      <dgm:spPr/>
      <dgm:t>
        <a:bodyPr/>
        <a:lstStyle/>
        <a:p>
          <a:endParaRPr lang="ru-RU"/>
        </a:p>
      </dgm:t>
    </dgm:pt>
    <dgm:pt modelId="{C0B45A97-4BD8-4774-8E65-3CC2D32DC91C}" type="sibTrans" cxnId="{845D79C8-2D50-4ACB-A545-620E14E3E4C9}">
      <dgm:prSet/>
      <dgm:spPr/>
      <dgm:t>
        <a:bodyPr/>
        <a:lstStyle/>
        <a:p>
          <a:endParaRPr lang="ru-RU"/>
        </a:p>
      </dgm:t>
    </dgm:pt>
    <dgm:pt modelId="{A416E863-2FC5-4B9A-8983-BD50AA5498DF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НЕ</a:t>
          </a:r>
          <a:r>
            <a:rPr lang="ru-RU" dirty="0" smtClean="0"/>
            <a:t> с глаголами пишется </a:t>
          </a:r>
          <a:r>
            <a:rPr lang="ru-RU" b="1" u="sng" dirty="0" smtClean="0"/>
            <a:t>слитно</a:t>
          </a:r>
          <a:r>
            <a:rPr lang="ru-RU" dirty="0" smtClean="0"/>
            <a:t>, если:</a:t>
          </a:r>
          <a:endParaRPr lang="ru-RU" dirty="0"/>
        </a:p>
      </dgm:t>
    </dgm:pt>
    <dgm:pt modelId="{0B0DCC0C-5C82-4E67-B324-06C8DFEFB482}" type="parTrans" cxnId="{7D79B9B8-C22B-478E-949B-CD50D5D94EC7}">
      <dgm:prSet/>
      <dgm:spPr/>
      <dgm:t>
        <a:bodyPr/>
        <a:lstStyle/>
        <a:p>
          <a:endParaRPr lang="ru-RU"/>
        </a:p>
      </dgm:t>
    </dgm:pt>
    <dgm:pt modelId="{D9D5AC35-4E63-42B0-BA7D-334ED4952EA4}" type="sibTrans" cxnId="{7D79B9B8-C22B-478E-949B-CD50D5D94EC7}">
      <dgm:prSet/>
      <dgm:spPr/>
      <dgm:t>
        <a:bodyPr/>
        <a:lstStyle/>
        <a:p>
          <a:endParaRPr lang="ru-RU"/>
        </a:p>
      </dgm:t>
    </dgm:pt>
    <dgm:pt modelId="{E63A46EF-AFEA-4697-8C46-1E37BB7B6280}">
      <dgm:prSet phldrT="[Текст]" custT="1"/>
      <dgm:spPr/>
      <dgm:t>
        <a:bodyPr/>
        <a:lstStyle/>
        <a:p>
          <a:r>
            <a:rPr lang="ru-RU" sz="2000" b="1" i="1" dirty="0" smtClean="0"/>
            <a:t>глагол без НЕ </a:t>
          </a:r>
          <a:r>
            <a:rPr lang="ru-RU" sz="2000" b="1" i="1" dirty="0" err="1" smtClean="0"/>
            <a:t>не</a:t>
          </a:r>
          <a:r>
            <a:rPr lang="ru-RU" sz="2000" b="1" i="1" dirty="0" smtClean="0"/>
            <a:t> употребляется, например </a:t>
          </a:r>
        </a:p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ненавижу</a:t>
          </a:r>
          <a:r>
            <a:rPr lang="ru-RU" sz="2400" dirty="0" smtClean="0">
              <a:solidFill>
                <a:schemeClr val="accent2">
                  <a:lumMod val="50000"/>
                </a:schemeClr>
              </a:solidFill>
            </a:rPr>
            <a:t> </a:t>
          </a:r>
          <a:endParaRPr lang="ru-RU" sz="2400" dirty="0">
            <a:solidFill>
              <a:schemeClr val="accent2">
                <a:lumMod val="50000"/>
              </a:schemeClr>
            </a:solidFill>
          </a:endParaRPr>
        </a:p>
      </dgm:t>
    </dgm:pt>
    <dgm:pt modelId="{360D878F-E415-42A8-9C14-444FFA4EB0EE}" type="parTrans" cxnId="{391135FD-832F-400D-B4BB-997B8F2399B9}">
      <dgm:prSet/>
      <dgm:spPr/>
      <dgm:t>
        <a:bodyPr/>
        <a:lstStyle/>
        <a:p>
          <a:endParaRPr lang="ru-RU"/>
        </a:p>
      </dgm:t>
    </dgm:pt>
    <dgm:pt modelId="{D080CEAD-A6F9-4C81-ADFB-350319FCBA2C}" type="sibTrans" cxnId="{391135FD-832F-400D-B4BB-997B8F2399B9}">
      <dgm:prSet/>
      <dgm:spPr/>
      <dgm:t>
        <a:bodyPr/>
        <a:lstStyle/>
        <a:p>
          <a:endParaRPr lang="ru-RU"/>
        </a:p>
      </dgm:t>
    </dgm:pt>
    <dgm:pt modelId="{16A76A59-0935-4D3F-A693-1601E2F4D951}">
      <dgm:prSet phldrT="[Текст]" custT="1"/>
      <dgm:spPr/>
      <dgm:t>
        <a:bodyPr/>
        <a:lstStyle/>
        <a:p>
          <a:r>
            <a:rPr lang="ru-RU" sz="2000" b="1" i="1" dirty="0" smtClean="0"/>
            <a:t>Если есть приставка </a:t>
          </a:r>
          <a:r>
            <a:rPr lang="ru-RU" sz="2000" b="1" i="1" dirty="0" err="1" smtClean="0"/>
            <a:t>недо</a:t>
          </a:r>
          <a:r>
            <a:rPr lang="ru-RU" sz="2000" b="1" i="1" dirty="0" smtClean="0"/>
            <a:t>-</a:t>
          </a:r>
          <a:r>
            <a:rPr lang="ru-RU" sz="2600" i="1" dirty="0" smtClean="0"/>
            <a:t>: </a:t>
          </a:r>
          <a:r>
            <a:rPr lang="ru-RU" sz="2600" b="1" dirty="0" smtClean="0">
              <a:solidFill>
                <a:schemeClr val="accent2">
                  <a:lumMod val="50000"/>
                </a:schemeClr>
              </a:solidFill>
            </a:rPr>
            <a:t>недосмотреть, недоедать</a:t>
          </a:r>
          <a:endParaRPr lang="ru-RU" sz="2600" b="1" dirty="0">
            <a:solidFill>
              <a:schemeClr val="accent2">
                <a:lumMod val="50000"/>
              </a:schemeClr>
            </a:solidFill>
          </a:endParaRPr>
        </a:p>
      </dgm:t>
    </dgm:pt>
    <dgm:pt modelId="{2A398626-EA90-42AC-970A-34801F4FAE52}" type="parTrans" cxnId="{CBAB0A2B-5129-451F-B724-47AC7DBBB6C3}">
      <dgm:prSet/>
      <dgm:spPr/>
      <dgm:t>
        <a:bodyPr/>
        <a:lstStyle/>
        <a:p>
          <a:endParaRPr lang="ru-RU"/>
        </a:p>
      </dgm:t>
    </dgm:pt>
    <dgm:pt modelId="{71BD6F0A-02AB-4C13-8D0E-435A00B8B8E0}" type="sibTrans" cxnId="{CBAB0A2B-5129-451F-B724-47AC7DBBB6C3}">
      <dgm:prSet/>
      <dgm:spPr/>
      <dgm:t>
        <a:bodyPr/>
        <a:lstStyle/>
        <a:p>
          <a:endParaRPr lang="ru-RU"/>
        </a:p>
      </dgm:t>
    </dgm:pt>
    <dgm:pt modelId="{D6B5ACE3-8AE1-4D85-B037-EF16AC23768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Не</a:t>
          </a:r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желаю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6FD1AEF6-4BF7-4579-9F08-96FAC81EF78E}" type="parTrans" cxnId="{284D45E9-EC15-46B5-A875-1BD1A91677C1}">
      <dgm:prSet/>
      <dgm:spPr/>
      <dgm:t>
        <a:bodyPr/>
        <a:lstStyle/>
        <a:p>
          <a:endParaRPr lang="ru-RU"/>
        </a:p>
      </dgm:t>
    </dgm:pt>
    <dgm:pt modelId="{700D18FB-F5A5-428B-BF7D-21E5795B5480}" type="sibTrans" cxnId="{284D45E9-EC15-46B5-A875-1BD1A91677C1}">
      <dgm:prSet/>
      <dgm:spPr/>
      <dgm:t>
        <a:bodyPr/>
        <a:lstStyle/>
        <a:p>
          <a:endParaRPr lang="ru-RU"/>
        </a:p>
      </dgm:t>
    </dgm:pt>
    <dgm:pt modelId="{C683D3AE-77DC-47EC-B3BD-D7A5E9483DA4}" type="pres">
      <dgm:prSet presAssocID="{F7ABC27C-85AD-468A-869A-C8D57E4EC86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E2C66F-0270-4DB4-9774-D751DEDB157C}" type="pres">
      <dgm:prSet presAssocID="{9D034586-DDDC-4E96-B8EC-5D60E6A6BC11}" presName="root" presStyleCnt="0"/>
      <dgm:spPr/>
    </dgm:pt>
    <dgm:pt modelId="{829CD4B2-00DD-4B4C-8DAE-E138FDEBD916}" type="pres">
      <dgm:prSet presAssocID="{9D034586-DDDC-4E96-B8EC-5D60E6A6BC11}" presName="rootComposite" presStyleCnt="0"/>
      <dgm:spPr/>
    </dgm:pt>
    <dgm:pt modelId="{B44E8E05-3E91-44D2-A2A6-1158798A392A}" type="pres">
      <dgm:prSet presAssocID="{9D034586-DDDC-4E96-B8EC-5D60E6A6BC11}" presName="rootText" presStyleLbl="node1" presStyleIdx="0" presStyleCnt="2"/>
      <dgm:spPr/>
      <dgm:t>
        <a:bodyPr/>
        <a:lstStyle/>
        <a:p>
          <a:endParaRPr lang="ru-RU"/>
        </a:p>
      </dgm:t>
    </dgm:pt>
    <dgm:pt modelId="{454DD05C-667C-4495-94D3-B8EC2DF45AB0}" type="pres">
      <dgm:prSet presAssocID="{9D034586-DDDC-4E96-B8EC-5D60E6A6BC11}" presName="rootConnector" presStyleLbl="node1" presStyleIdx="0" presStyleCnt="2"/>
      <dgm:spPr/>
      <dgm:t>
        <a:bodyPr/>
        <a:lstStyle/>
        <a:p>
          <a:endParaRPr lang="ru-RU"/>
        </a:p>
      </dgm:t>
    </dgm:pt>
    <dgm:pt modelId="{9C60F34C-18FE-42AF-BF47-05C7F87C5739}" type="pres">
      <dgm:prSet presAssocID="{9D034586-DDDC-4E96-B8EC-5D60E6A6BC11}" presName="childShape" presStyleCnt="0"/>
      <dgm:spPr/>
    </dgm:pt>
    <dgm:pt modelId="{E00163AF-4017-4B98-86A8-A50FE185DAC7}" type="pres">
      <dgm:prSet presAssocID="{4BEEEDA1-32EE-4586-B4E7-DE6AFFC0A62E}" presName="Name13" presStyleLbl="parChTrans1D2" presStyleIdx="0" presStyleCnt="5"/>
      <dgm:spPr/>
      <dgm:t>
        <a:bodyPr/>
        <a:lstStyle/>
        <a:p>
          <a:endParaRPr lang="ru-RU"/>
        </a:p>
      </dgm:t>
    </dgm:pt>
    <dgm:pt modelId="{D87424BE-7802-4B89-86C0-53941B9F1A87}" type="pres">
      <dgm:prSet presAssocID="{20DACDFC-7BE2-4219-86B4-7B59158613F1}" presName="childText" presStyleLbl="bgAcc1" presStyleIdx="0" presStyleCnt="5" custScaleY="41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260C5-65F0-4941-82FC-0279BEBF66A0}" type="pres">
      <dgm:prSet presAssocID="{F13F2C0F-EB89-4609-BB15-D864813577FB}" presName="Name13" presStyleLbl="parChTrans1D2" presStyleIdx="1" presStyleCnt="5"/>
      <dgm:spPr/>
      <dgm:t>
        <a:bodyPr/>
        <a:lstStyle/>
        <a:p>
          <a:endParaRPr lang="ru-RU"/>
        </a:p>
      </dgm:t>
    </dgm:pt>
    <dgm:pt modelId="{92B9F072-0660-4224-A9CA-E051F6F9CBBE}" type="pres">
      <dgm:prSet presAssocID="{8DA385BE-0E89-4513-8FFC-8EDDA2ADC358}" presName="childText" presStyleLbl="bgAcc1" presStyleIdx="1" presStyleCnt="5" custScaleY="59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CF902-7C69-45DB-8EE8-B2DBCEFA46C0}" type="pres">
      <dgm:prSet presAssocID="{6FD1AEF6-4BF7-4579-9F08-96FAC81EF78E}" presName="Name13" presStyleLbl="parChTrans1D2" presStyleIdx="2" presStyleCnt="5"/>
      <dgm:spPr/>
      <dgm:t>
        <a:bodyPr/>
        <a:lstStyle/>
        <a:p>
          <a:endParaRPr lang="ru-RU"/>
        </a:p>
      </dgm:t>
    </dgm:pt>
    <dgm:pt modelId="{1780B211-895F-4BA6-824F-53F65516B49C}" type="pres">
      <dgm:prSet presAssocID="{D6B5ACE3-8AE1-4D85-B037-EF16AC237685}" presName="childText" presStyleLbl="bgAcc1" presStyleIdx="2" presStyleCnt="5" custScaleY="42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BC7A3D-8CF3-4C4B-96B5-577762A4AC35}" type="pres">
      <dgm:prSet presAssocID="{A416E863-2FC5-4B9A-8983-BD50AA5498DF}" presName="root" presStyleCnt="0"/>
      <dgm:spPr/>
    </dgm:pt>
    <dgm:pt modelId="{C3361600-C993-464A-97FC-A5E4821B7940}" type="pres">
      <dgm:prSet presAssocID="{A416E863-2FC5-4B9A-8983-BD50AA5498DF}" presName="rootComposite" presStyleCnt="0"/>
      <dgm:spPr/>
    </dgm:pt>
    <dgm:pt modelId="{D123758B-C094-41E5-959F-79BF3C03F373}" type="pres">
      <dgm:prSet presAssocID="{A416E863-2FC5-4B9A-8983-BD50AA5498DF}" presName="rootText" presStyleLbl="node1" presStyleIdx="1" presStyleCnt="2"/>
      <dgm:spPr/>
      <dgm:t>
        <a:bodyPr/>
        <a:lstStyle/>
        <a:p>
          <a:endParaRPr lang="ru-RU"/>
        </a:p>
      </dgm:t>
    </dgm:pt>
    <dgm:pt modelId="{83528733-5E03-4984-959F-C150EDAAF2F7}" type="pres">
      <dgm:prSet presAssocID="{A416E863-2FC5-4B9A-8983-BD50AA5498DF}" presName="rootConnector" presStyleLbl="node1" presStyleIdx="1" presStyleCnt="2"/>
      <dgm:spPr/>
      <dgm:t>
        <a:bodyPr/>
        <a:lstStyle/>
        <a:p>
          <a:endParaRPr lang="ru-RU"/>
        </a:p>
      </dgm:t>
    </dgm:pt>
    <dgm:pt modelId="{F227022C-BF37-466C-A884-686B835988F8}" type="pres">
      <dgm:prSet presAssocID="{A416E863-2FC5-4B9A-8983-BD50AA5498DF}" presName="childShape" presStyleCnt="0"/>
      <dgm:spPr/>
    </dgm:pt>
    <dgm:pt modelId="{0095BA98-99CF-4EF9-964D-96B22354DF26}" type="pres">
      <dgm:prSet presAssocID="{360D878F-E415-42A8-9C14-444FFA4EB0EE}" presName="Name13" presStyleLbl="parChTrans1D2" presStyleIdx="3" presStyleCnt="5"/>
      <dgm:spPr/>
      <dgm:t>
        <a:bodyPr/>
        <a:lstStyle/>
        <a:p>
          <a:endParaRPr lang="ru-RU"/>
        </a:p>
      </dgm:t>
    </dgm:pt>
    <dgm:pt modelId="{BF0FFAF4-5BD4-496E-9C0C-16AA2D465246}" type="pres">
      <dgm:prSet presAssocID="{E63A46EF-AFEA-4697-8C46-1E37BB7B6280}" presName="childText" presStyleLbl="bgAcc1" presStyleIdx="3" presStyleCnt="5" custScaleX="121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C57C7-17F2-44BB-A6DF-BF3AEDFFC6CD}" type="pres">
      <dgm:prSet presAssocID="{2A398626-EA90-42AC-970A-34801F4FAE52}" presName="Name13" presStyleLbl="parChTrans1D2" presStyleIdx="4" presStyleCnt="5"/>
      <dgm:spPr/>
      <dgm:t>
        <a:bodyPr/>
        <a:lstStyle/>
        <a:p>
          <a:endParaRPr lang="ru-RU"/>
        </a:p>
      </dgm:t>
    </dgm:pt>
    <dgm:pt modelId="{43EE0464-937A-404C-9F93-04E7D6B52497}" type="pres">
      <dgm:prSet presAssocID="{16A76A59-0935-4D3F-A693-1601E2F4D951}" presName="childText" presStyleLbl="bgAcc1" presStyleIdx="4" presStyleCnt="5" custScaleX="121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4CE183-443A-4140-835A-8195C3C1201A}" type="presOf" srcId="{A416E863-2FC5-4B9A-8983-BD50AA5498DF}" destId="{D123758B-C094-41E5-959F-79BF3C03F373}" srcOrd="0" destOrd="0" presId="urn:microsoft.com/office/officeart/2005/8/layout/hierarchy3"/>
    <dgm:cxn modelId="{2C32C9CA-FCEF-412C-8A0E-27B892AEF2EA}" type="presOf" srcId="{A416E863-2FC5-4B9A-8983-BD50AA5498DF}" destId="{83528733-5E03-4984-959F-C150EDAAF2F7}" srcOrd="1" destOrd="0" presId="urn:microsoft.com/office/officeart/2005/8/layout/hierarchy3"/>
    <dgm:cxn modelId="{43078110-849E-43AB-900D-96A2282D00F7}" srcId="{9D034586-DDDC-4E96-B8EC-5D60E6A6BC11}" destId="{20DACDFC-7BE2-4219-86B4-7B59158613F1}" srcOrd="0" destOrd="0" parTransId="{4BEEEDA1-32EE-4586-B4E7-DE6AFFC0A62E}" sibTransId="{5D1637D9-BFF6-4AD9-9A37-1680659324C1}"/>
    <dgm:cxn modelId="{01905920-CA1F-46A8-AC2A-2F90C04ED3CB}" type="presOf" srcId="{8DA385BE-0E89-4513-8FFC-8EDDA2ADC358}" destId="{92B9F072-0660-4224-A9CA-E051F6F9CBBE}" srcOrd="0" destOrd="0" presId="urn:microsoft.com/office/officeart/2005/8/layout/hierarchy3"/>
    <dgm:cxn modelId="{50159B27-2A7C-4137-AAF6-0E6736A3C7BB}" type="presOf" srcId="{F7ABC27C-85AD-468A-869A-C8D57E4EC86A}" destId="{C683D3AE-77DC-47EC-B3BD-D7A5E9483DA4}" srcOrd="0" destOrd="0" presId="urn:microsoft.com/office/officeart/2005/8/layout/hierarchy3"/>
    <dgm:cxn modelId="{DE9E8B5E-738A-426C-BFD0-9242E9D2CB0D}" type="presOf" srcId="{2A398626-EA90-42AC-970A-34801F4FAE52}" destId="{3FDC57C7-17F2-44BB-A6DF-BF3AEDFFC6CD}" srcOrd="0" destOrd="0" presId="urn:microsoft.com/office/officeart/2005/8/layout/hierarchy3"/>
    <dgm:cxn modelId="{6B8FF5A2-0994-4BE9-A873-CAFC5DCC66D1}" type="presOf" srcId="{16A76A59-0935-4D3F-A693-1601E2F4D951}" destId="{43EE0464-937A-404C-9F93-04E7D6B52497}" srcOrd="0" destOrd="0" presId="urn:microsoft.com/office/officeart/2005/8/layout/hierarchy3"/>
    <dgm:cxn modelId="{D2467CB8-2A07-4C1F-BC05-A1D9CB42A1F9}" type="presOf" srcId="{20DACDFC-7BE2-4219-86B4-7B59158613F1}" destId="{D87424BE-7802-4B89-86C0-53941B9F1A87}" srcOrd="0" destOrd="0" presId="urn:microsoft.com/office/officeart/2005/8/layout/hierarchy3"/>
    <dgm:cxn modelId="{A8ACB227-6149-4569-980F-C00E06E3A430}" type="presOf" srcId="{360D878F-E415-42A8-9C14-444FFA4EB0EE}" destId="{0095BA98-99CF-4EF9-964D-96B22354DF26}" srcOrd="0" destOrd="0" presId="urn:microsoft.com/office/officeart/2005/8/layout/hierarchy3"/>
    <dgm:cxn modelId="{44B353FA-1448-496C-89FB-EC3705F82086}" type="presOf" srcId="{D6B5ACE3-8AE1-4D85-B037-EF16AC237685}" destId="{1780B211-895F-4BA6-824F-53F65516B49C}" srcOrd="0" destOrd="0" presId="urn:microsoft.com/office/officeart/2005/8/layout/hierarchy3"/>
    <dgm:cxn modelId="{7D79B9B8-C22B-478E-949B-CD50D5D94EC7}" srcId="{F7ABC27C-85AD-468A-869A-C8D57E4EC86A}" destId="{A416E863-2FC5-4B9A-8983-BD50AA5498DF}" srcOrd="1" destOrd="0" parTransId="{0B0DCC0C-5C82-4E67-B324-06C8DFEFB482}" sibTransId="{D9D5AC35-4E63-42B0-BA7D-334ED4952EA4}"/>
    <dgm:cxn modelId="{00FD6E94-B74C-471B-B526-C09FBF2CD873}" type="presOf" srcId="{9D034586-DDDC-4E96-B8EC-5D60E6A6BC11}" destId="{454DD05C-667C-4495-94D3-B8EC2DF45AB0}" srcOrd="1" destOrd="0" presId="urn:microsoft.com/office/officeart/2005/8/layout/hierarchy3"/>
    <dgm:cxn modelId="{99418121-F558-4DDF-9F86-4BAE1CAFDE33}" type="presOf" srcId="{E63A46EF-AFEA-4697-8C46-1E37BB7B6280}" destId="{BF0FFAF4-5BD4-496E-9C0C-16AA2D465246}" srcOrd="0" destOrd="0" presId="urn:microsoft.com/office/officeart/2005/8/layout/hierarchy3"/>
    <dgm:cxn modelId="{CF0C68D3-BDB9-4602-A21A-E0855951638B}" srcId="{F7ABC27C-85AD-468A-869A-C8D57E4EC86A}" destId="{9D034586-DDDC-4E96-B8EC-5D60E6A6BC11}" srcOrd="0" destOrd="0" parTransId="{2196DD1B-D45D-4D0C-A3C7-713173045561}" sibTransId="{83F2A0C8-B142-4816-BCDA-A924B07BBA51}"/>
    <dgm:cxn modelId="{3DEFCB8D-C4A9-479F-85EB-DE959DDF2B7A}" type="presOf" srcId="{F13F2C0F-EB89-4609-BB15-D864813577FB}" destId="{FC9260C5-65F0-4941-82FC-0279BEBF66A0}" srcOrd="0" destOrd="0" presId="urn:microsoft.com/office/officeart/2005/8/layout/hierarchy3"/>
    <dgm:cxn modelId="{845D79C8-2D50-4ACB-A545-620E14E3E4C9}" srcId="{9D034586-DDDC-4E96-B8EC-5D60E6A6BC11}" destId="{8DA385BE-0E89-4513-8FFC-8EDDA2ADC358}" srcOrd="1" destOrd="0" parTransId="{F13F2C0F-EB89-4609-BB15-D864813577FB}" sibTransId="{C0B45A97-4BD8-4774-8E65-3CC2D32DC91C}"/>
    <dgm:cxn modelId="{CBAB0A2B-5129-451F-B724-47AC7DBBB6C3}" srcId="{A416E863-2FC5-4B9A-8983-BD50AA5498DF}" destId="{16A76A59-0935-4D3F-A693-1601E2F4D951}" srcOrd="1" destOrd="0" parTransId="{2A398626-EA90-42AC-970A-34801F4FAE52}" sibTransId="{71BD6F0A-02AB-4C13-8D0E-435A00B8B8E0}"/>
    <dgm:cxn modelId="{548CFB36-60F0-444B-9387-6A64092AD2BD}" type="presOf" srcId="{6FD1AEF6-4BF7-4579-9F08-96FAC81EF78E}" destId="{A74CF902-7C69-45DB-8EE8-B2DBCEFA46C0}" srcOrd="0" destOrd="0" presId="urn:microsoft.com/office/officeart/2005/8/layout/hierarchy3"/>
    <dgm:cxn modelId="{391135FD-832F-400D-B4BB-997B8F2399B9}" srcId="{A416E863-2FC5-4B9A-8983-BD50AA5498DF}" destId="{E63A46EF-AFEA-4697-8C46-1E37BB7B6280}" srcOrd="0" destOrd="0" parTransId="{360D878F-E415-42A8-9C14-444FFA4EB0EE}" sibTransId="{D080CEAD-A6F9-4C81-ADFB-350319FCBA2C}"/>
    <dgm:cxn modelId="{B62CDD17-04B7-4730-AA28-39094DDCCBDB}" type="presOf" srcId="{4BEEEDA1-32EE-4586-B4E7-DE6AFFC0A62E}" destId="{E00163AF-4017-4B98-86A8-A50FE185DAC7}" srcOrd="0" destOrd="0" presId="urn:microsoft.com/office/officeart/2005/8/layout/hierarchy3"/>
    <dgm:cxn modelId="{284D45E9-EC15-46B5-A875-1BD1A91677C1}" srcId="{9D034586-DDDC-4E96-B8EC-5D60E6A6BC11}" destId="{D6B5ACE3-8AE1-4D85-B037-EF16AC237685}" srcOrd="2" destOrd="0" parTransId="{6FD1AEF6-4BF7-4579-9F08-96FAC81EF78E}" sibTransId="{700D18FB-F5A5-428B-BF7D-21E5795B5480}"/>
    <dgm:cxn modelId="{5EF15B86-7BAB-4381-8222-3601078945F3}" type="presOf" srcId="{9D034586-DDDC-4E96-B8EC-5D60E6A6BC11}" destId="{B44E8E05-3E91-44D2-A2A6-1158798A392A}" srcOrd="0" destOrd="0" presId="urn:microsoft.com/office/officeart/2005/8/layout/hierarchy3"/>
    <dgm:cxn modelId="{B5382E10-8C37-4C73-A68F-1F57FB870420}" type="presParOf" srcId="{C683D3AE-77DC-47EC-B3BD-D7A5E9483DA4}" destId="{62E2C66F-0270-4DB4-9774-D751DEDB157C}" srcOrd="0" destOrd="0" presId="urn:microsoft.com/office/officeart/2005/8/layout/hierarchy3"/>
    <dgm:cxn modelId="{0D1F83C6-BDA8-43AE-956E-8F371784EF6B}" type="presParOf" srcId="{62E2C66F-0270-4DB4-9774-D751DEDB157C}" destId="{829CD4B2-00DD-4B4C-8DAE-E138FDEBD916}" srcOrd="0" destOrd="0" presId="urn:microsoft.com/office/officeart/2005/8/layout/hierarchy3"/>
    <dgm:cxn modelId="{B2352340-F978-4C47-8B69-08043B13D393}" type="presParOf" srcId="{829CD4B2-00DD-4B4C-8DAE-E138FDEBD916}" destId="{B44E8E05-3E91-44D2-A2A6-1158798A392A}" srcOrd="0" destOrd="0" presId="urn:microsoft.com/office/officeart/2005/8/layout/hierarchy3"/>
    <dgm:cxn modelId="{2E77D336-9022-4942-BE42-85B57AA7B0AC}" type="presParOf" srcId="{829CD4B2-00DD-4B4C-8DAE-E138FDEBD916}" destId="{454DD05C-667C-4495-94D3-B8EC2DF45AB0}" srcOrd="1" destOrd="0" presId="urn:microsoft.com/office/officeart/2005/8/layout/hierarchy3"/>
    <dgm:cxn modelId="{18F645DA-2283-44DA-BF5C-E40F7BA2EAC4}" type="presParOf" srcId="{62E2C66F-0270-4DB4-9774-D751DEDB157C}" destId="{9C60F34C-18FE-42AF-BF47-05C7F87C5739}" srcOrd="1" destOrd="0" presId="urn:microsoft.com/office/officeart/2005/8/layout/hierarchy3"/>
    <dgm:cxn modelId="{3B90A45B-A17E-4A4A-BE29-D19052205A9E}" type="presParOf" srcId="{9C60F34C-18FE-42AF-BF47-05C7F87C5739}" destId="{E00163AF-4017-4B98-86A8-A50FE185DAC7}" srcOrd="0" destOrd="0" presId="urn:microsoft.com/office/officeart/2005/8/layout/hierarchy3"/>
    <dgm:cxn modelId="{1DDA3E7E-383C-4FBD-9F25-705EABD907D7}" type="presParOf" srcId="{9C60F34C-18FE-42AF-BF47-05C7F87C5739}" destId="{D87424BE-7802-4B89-86C0-53941B9F1A87}" srcOrd="1" destOrd="0" presId="urn:microsoft.com/office/officeart/2005/8/layout/hierarchy3"/>
    <dgm:cxn modelId="{66FA776C-1655-48FA-B369-1B885632922A}" type="presParOf" srcId="{9C60F34C-18FE-42AF-BF47-05C7F87C5739}" destId="{FC9260C5-65F0-4941-82FC-0279BEBF66A0}" srcOrd="2" destOrd="0" presId="urn:microsoft.com/office/officeart/2005/8/layout/hierarchy3"/>
    <dgm:cxn modelId="{5D6420F2-2246-438D-B30C-5E2D43DE8643}" type="presParOf" srcId="{9C60F34C-18FE-42AF-BF47-05C7F87C5739}" destId="{92B9F072-0660-4224-A9CA-E051F6F9CBBE}" srcOrd="3" destOrd="0" presId="urn:microsoft.com/office/officeart/2005/8/layout/hierarchy3"/>
    <dgm:cxn modelId="{BEDF6BA4-ACFB-4A5F-A423-C4C7B7C53AB2}" type="presParOf" srcId="{9C60F34C-18FE-42AF-BF47-05C7F87C5739}" destId="{A74CF902-7C69-45DB-8EE8-B2DBCEFA46C0}" srcOrd="4" destOrd="0" presId="urn:microsoft.com/office/officeart/2005/8/layout/hierarchy3"/>
    <dgm:cxn modelId="{A85C1FFA-B476-4FA2-8208-8D1D8A10C05E}" type="presParOf" srcId="{9C60F34C-18FE-42AF-BF47-05C7F87C5739}" destId="{1780B211-895F-4BA6-824F-53F65516B49C}" srcOrd="5" destOrd="0" presId="urn:microsoft.com/office/officeart/2005/8/layout/hierarchy3"/>
    <dgm:cxn modelId="{8EF31B62-0AAF-4C04-9353-E6A3EA7D75EA}" type="presParOf" srcId="{C683D3AE-77DC-47EC-B3BD-D7A5E9483DA4}" destId="{08BC7A3D-8CF3-4C4B-96B5-577762A4AC35}" srcOrd="1" destOrd="0" presId="urn:microsoft.com/office/officeart/2005/8/layout/hierarchy3"/>
    <dgm:cxn modelId="{B25E1C99-2CF8-482F-83C1-1C426FAF3CA7}" type="presParOf" srcId="{08BC7A3D-8CF3-4C4B-96B5-577762A4AC35}" destId="{C3361600-C993-464A-97FC-A5E4821B7940}" srcOrd="0" destOrd="0" presId="urn:microsoft.com/office/officeart/2005/8/layout/hierarchy3"/>
    <dgm:cxn modelId="{C9B886FA-3FA0-42CA-89D3-172F65B0A01B}" type="presParOf" srcId="{C3361600-C993-464A-97FC-A5E4821B7940}" destId="{D123758B-C094-41E5-959F-79BF3C03F373}" srcOrd="0" destOrd="0" presId="urn:microsoft.com/office/officeart/2005/8/layout/hierarchy3"/>
    <dgm:cxn modelId="{D808AE2D-8FD9-4231-A1AF-B0B0A937F331}" type="presParOf" srcId="{C3361600-C993-464A-97FC-A5E4821B7940}" destId="{83528733-5E03-4984-959F-C150EDAAF2F7}" srcOrd="1" destOrd="0" presId="urn:microsoft.com/office/officeart/2005/8/layout/hierarchy3"/>
    <dgm:cxn modelId="{8F548487-851D-4E2A-819B-9F79EC41AA79}" type="presParOf" srcId="{08BC7A3D-8CF3-4C4B-96B5-577762A4AC35}" destId="{F227022C-BF37-466C-A884-686B835988F8}" srcOrd="1" destOrd="0" presId="urn:microsoft.com/office/officeart/2005/8/layout/hierarchy3"/>
    <dgm:cxn modelId="{A62EBF6A-374E-4060-8873-F09412BCA6D8}" type="presParOf" srcId="{F227022C-BF37-466C-A884-686B835988F8}" destId="{0095BA98-99CF-4EF9-964D-96B22354DF26}" srcOrd="0" destOrd="0" presId="urn:microsoft.com/office/officeart/2005/8/layout/hierarchy3"/>
    <dgm:cxn modelId="{FA308124-9E23-4326-AAB1-26B675317700}" type="presParOf" srcId="{F227022C-BF37-466C-A884-686B835988F8}" destId="{BF0FFAF4-5BD4-496E-9C0C-16AA2D465246}" srcOrd="1" destOrd="0" presId="urn:microsoft.com/office/officeart/2005/8/layout/hierarchy3"/>
    <dgm:cxn modelId="{5B968686-60FD-4C2C-AB76-1F908D8223F2}" type="presParOf" srcId="{F227022C-BF37-466C-A884-686B835988F8}" destId="{3FDC57C7-17F2-44BB-A6DF-BF3AEDFFC6CD}" srcOrd="2" destOrd="0" presId="urn:microsoft.com/office/officeart/2005/8/layout/hierarchy3"/>
    <dgm:cxn modelId="{FF65543A-B2FE-467C-8B30-F7E49A99F606}" type="presParOf" srcId="{F227022C-BF37-466C-A884-686B835988F8}" destId="{43EE0464-937A-404C-9F93-04E7D6B5249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4E8E05-3E91-44D2-A2A6-1158798A392A}">
      <dsp:nvSpPr>
        <dsp:cNvPr id="0" name=""/>
        <dsp:cNvSpPr/>
      </dsp:nvSpPr>
      <dsp:spPr>
        <a:xfrm>
          <a:off x="360039" y="3066"/>
          <a:ext cx="3094260" cy="15471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60000"/>
              </a:schemeClr>
            </a:gs>
            <a:gs pos="30000">
              <a:schemeClr val="accent2">
                <a:tint val="38000"/>
                <a:satMod val="260000"/>
              </a:schemeClr>
            </a:gs>
            <a:gs pos="75000">
              <a:schemeClr val="accent2">
                <a:tint val="55000"/>
                <a:satMod val="255000"/>
              </a:schemeClr>
            </a:gs>
            <a:gs pos="100000">
              <a:schemeClr val="accent2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2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НЕ</a:t>
          </a:r>
          <a:r>
            <a:rPr lang="ru-RU" sz="2600" kern="1200" dirty="0" smtClean="0"/>
            <a:t> с глаголами пишется </a:t>
          </a:r>
          <a:r>
            <a:rPr lang="ru-RU" sz="2600" b="1" u="sng" kern="1200" dirty="0" smtClean="0"/>
            <a:t>раздельно</a:t>
          </a:r>
          <a:r>
            <a:rPr lang="ru-RU" sz="2600" kern="1200" dirty="0" smtClean="0"/>
            <a:t>, например</a:t>
          </a:r>
          <a:endParaRPr lang="ru-RU" sz="2600" kern="1200" dirty="0"/>
        </a:p>
      </dsp:txBody>
      <dsp:txXfrm>
        <a:off x="360039" y="3066"/>
        <a:ext cx="3094260" cy="1547130"/>
      </dsp:txXfrm>
    </dsp:sp>
    <dsp:sp modelId="{E00163AF-4017-4B98-86A8-A50FE185DAC7}">
      <dsp:nvSpPr>
        <dsp:cNvPr id="0" name=""/>
        <dsp:cNvSpPr/>
      </dsp:nvSpPr>
      <dsp:spPr>
        <a:xfrm>
          <a:off x="669465" y="1550196"/>
          <a:ext cx="309426" cy="704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385"/>
              </a:lnTo>
              <a:lnTo>
                <a:pt x="309426" y="7043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7424BE-7802-4B89-86C0-53941B9F1A87}">
      <dsp:nvSpPr>
        <dsp:cNvPr id="0" name=""/>
        <dsp:cNvSpPr/>
      </dsp:nvSpPr>
      <dsp:spPr>
        <a:xfrm>
          <a:off x="978891" y="1936979"/>
          <a:ext cx="2475408" cy="6352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chemeClr val="accent2">
                  <a:lumMod val="50000"/>
                </a:schemeClr>
              </a:solidFill>
            </a:rPr>
            <a:t>Не хочу</a:t>
          </a:r>
          <a:endParaRPr lang="ru-RU" sz="37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78891" y="1936979"/>
        <a:ext cx="2475408" cy="635205"/>
      </dsp:txXfrm>
    </dsp:sp>
    <dsp:sp modelId="{FC9260C5-65F0-4941-82FC-0279BEBF66A0}">
      <dsp:nvSpPr>
        <dsp:cNvPr id="0" name=""/>
        <dsp:cNvSpPr/>
      </dsp:nvSpPr>
      <dsp:spPr>
        <a:xfrm>
          <a:off x="669465" y="1550196"/>
          <a:ext cx="309426" cy="18699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9931"/>
              </a:lnTo>
              <a:lnTo>
                <a:pt x="309426" y="18699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B9F072-0660-4224-A9CA-E051F6F9CBBE}">
      <dsp:nvSpPr>
        <dsp:cNvPr id="0" name=""/>
        <dsp:cNvSpPr/>
      </dsp:nvSpPr>
      <dsp:spPr>
        <a:xfrm>
          <a:off x="978891" y="2958967"/>
          <a:ext cx="2475408" cy="922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chemeClr val="accent2">
                  <a:lumMod val="50000"/>
                </a:schemeClr>
              </a:solidFill>
            </a:rPr>
            <a:t>Не буду</a:t>
          </a:r>
          <a:endParaRPr lang="ru-RU" sz="37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78891" y="2958967"/>
        <a:ext cx="2475408" cy="922321"/>
      </dsp:txXfrm>
    </dsp:sp>
    <dsp:sp modelId="{A74CF902-7C69-45DB-8EE8-B2DBCEFA46C0}">
      <dsp:nvSpPr>
        <dsp:cNvPr id="0" name=""/>
        <dsp:cNvSpPr/>
      </dsp:nvSpPr>
      <dsp:spPr>
        <a:xfrm>
          <a:off x="669465" y="1550196"/>
          <a:ext cx="309426" cy="3046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849"/>
              </a:lnTo>
              <a:lnTo>
                <a:pt x="309426" y="30468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80B211-895F-4BA6-824F-53F65516B49C}">
      <dsp:nvSpPr>
        <dsp:cNvPr id="0" name=""/>
        <dsp:cNvSpPr/>
      </dsp:nvSpPr>
      <dsp:spPr>
        <a:xfrm>
          <a:off x="978891" y="4268071"/>
          <a:ext cx="2475408" cy="657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chemeClr val="accent2">
                  <a:lumMod val="50000"/>
                </a:schemeClr>
              </a:solidFill>
            </a:rPr>
            <a:t>Не</a:t>
          </a:r>
          <a:r>
            <a:rPr lang="ru-RU" sz="3700" kern="1200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sz="3700" b="1" kern="1200" dirty="0" smtClean="0">
              <a:solidFill>
                <a:schemeClr val="accent2">
                  <a:lumMod val="50000"/>
                </a:schemeClr>
              </a:solidFill>
            </a:rPr>
            <a:t>желаю</a:t>
          </a:r>
          <a:endParaRPr lang="ru-RU" sz="37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78891" y="4268071"/>
        <a:ext cx="2475408" cy="657948"/>
      </dsp:txXfrm>
    </dsp:sp>
    <dsp:sp modelId="{D123758B-C094-41E5-959F-79BF3C03F373}">
      <dsp:nvSpPr>
        <dsp:cNvPr id="0" name=""/>
        <dsp:cNvSpPr/>
      </dsp:nvSpPr>
      <dsp:spPr>
        <a:xfrm>
          <a:off x="4227865" y="3066"/>
          <a:ext cx="3094260" cy="154713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60000"/>
              </a:schemeClr>
            </a:gs>
            <a:gs pos="30000">
              <a:schemeClr val="accent4">
                <a:tint val="38000"/>
                <a:satMod val="260000"/>
              </a:schemeClr>
            </a:gs>
            <a:gs pos="75000">
              <a:schemeClr val="accent4">
                <a:tint val="55000"/>
                <a:satMod val="255000"/>
              </a:schemeClr>
            </a:gs>
            <a:gs pos="100000">
              <a:schemeClr val="accent4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ln w="12700" cap="flat" cmpd="sng" algn="ctr">
          <a:solidFill>
            <a:schemeClr val="accent4">
              <a:shade val="70000"/>
              <a:satMod val="15000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НЕ</a:t>
          </a:r>
          <a:r>
            <a:rPr lang="ru-RU" sz="2600" kern="1200" dirty="0" smtClean="0"/>
            <a:t> с глаголами пишется </a:t>
          </a:r>
          <a:r>
            <a:rPr lang="ru-RU" sz="2600" b="1" u="sng" kern="1200" dirty="0" smtClean="0"/>
            <a:t>слитно</a:t>
          </a:r>
          <a:r>
            <a:rPr lang="ru-RU" sz="2600" kern="1200" dirty="0" smtClean="0"/>
            <a:t>, если:</a:t>
          </a:r>
          <a:endParaRPr lang="ru-RU" sz="2600" kern="1200" dirty="0"/>
        </a:p>
      </dsp:txBody>
      <dsp:txXfrm>
        <a:off x="4227865" y="3066"/>
        <a:ext cx="3094260" cy="1547130"/>
      </dsp:txXfrm>
    </dsp:sp>
    <dsp:sp modelId="{0095BA98-99CF-4EF9-964D-96B22354DF26}">
      <dsp:nvSpPr>
        <dsp:cNvPr id="0" name=""/>
        <dsp:cNvSpPr/>
      </dsp:nvSpPr>
      <dsp:spPr>
        <a:xfrm>
          <a:off x="4537291" y="1550196"/>
          <a:ext cx="309426" cy="1160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0347"/>
              </a:lnTo>
              <a:lnTo>
                <a:pt x="309426" y="11603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0FFAF4-5BD4-496E-9C0C-16AA2D465246}">
      <dsp:nvSpPr>
        <dsp:cNvPr id="0" name=""/>
        <dsp:cNvSpPr/>
      </dsp:nvSpPr>
      <dsp:spPr>
        <a:xfrm>
          <a:off x="4846718" y="1936979"/>
          <a:ext cx="3012498" cy="1547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глагол без НЕ </a:t>
          </a:r>
          <a:r>
            <a:rPr lang="ru-RU" sz="2000" b="1" i="1" kern="1200" dirty="0" err="1" smtClean="0"/>
            <a:t>не</a:t>
          </a:r>
          <a:r>
            <a:rPr lang="ru-RU" sz="2000" b="1" i="1" kern="1200" dirty="0" smtClean="0"/>
            <a:t> употребляется, например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50000"/>
                </a:schemeClr>
              </a:solidFill>
            </a:rPr>
            <a:t>ненавижу</a:t>
          </a:r>
          <a:r>
            <a:rPr lang="ru-RU" sz="2400" kern="1200" dirty="0" smtClean="0">
              <a:solidFill>
                <a:schemeClr val="accent2">
                  <a:lumMod val="50000"/>
                </a:schemeClr>
              </a:solidFill>
            </a:rPr>
            <a:t> </a:t>
          </a:r>
          <a:endParaRPr lang="ru-RU" sz="24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846718" y="1936979"/>
        <a:ext cx="3012498" cy="1547130"/>
      </dsp:txXfrm>
    </dsp:sp>
    <dsp:sp modelId="{3FDC57C7-17F2-44BB-A6DF-BF3AEDFFC6CD}">
      <dsp:nvSpPr>
        <dsp:cNvPr id="0" name=""/>
        <dsp:cNvSpPr/>
      </dsp:nvSpPr>
      <dsp:spPr>
        <a:xfrm>
          <a:off x="4537291" y="1550196"/>
          <a:ext cx="309426" cy="3094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94260"/>
              </a:lnTo>
              <a:lnTo>
                <a:pt x="309426" y="30942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EE0464-937A-404C-9F93-04E7D6B52497}">
      <dsp:nvSpPr>
        <dsp:cNvPr id="0" name=""/>
        <dsp:cNvSpPr/>
      </dsp:nvSpPr>
      <dsp:spPr>
        <a:xfrm>
          <a:off x="4846718" y="3870892"/>
          <a:ext cx="3012498" cy="15471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Если есть приставка </a:t>
          </a:r>
          <a:r>
            <a:rPr lang="ru-RU" sz="2000" b="1" i="1" kern="1200" dirty="0" err="1" smtClean="0"/>
            <a:t>недо</a:t>
          </a:r>
          <a:r>
            <a:rPr lang="ru-RU" sz="2000" b="1" i="1" kern="1200" dirty="0" smtClean="0"/>
            <a:t>-</a:t>
          </a:r>
          <a:r>
            <a:rPr lang="ru-RU" sz="2600" i="1" kern="1200" dirty="0" smtClean="0"/>
            <a:t>: </a:t>
          </a:r>
          <a:r>
            <a:rPr lang="ru-RU" sz="2600" b="1" kern="1200" dirty="0" smtClean="0">
              <a:solidFill>
                <a:schemeClr val="accent2">
                  <a:lumMod val="50000"/>
                </a:schemeClr>
              </a:solidFill>
            </a:rPr>
            <a:t>недосмотреть, недоедать</a:t>
          </a:r>
          <a:endParaRPr lang="ru-RU" sz="2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846718" y="3870892"/>
        <a:ext cx="3012498" cy="1547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8BEFF-D455-4124-A503-CDF09C7316E1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BA0A8-DAB2-4804-95B6-09D50E55F2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7029E8A-5D2B-46E8-9EFB-478D4AE96558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8930A-BF1D-4BE2-B70B-66AA7FAC233B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EFB5-1924-455E-A0FA-FCE85D3928E2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409B8C8-8E2D-496F-A498-B35D6C090F87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A27CEED-7DC2-4373-9A8E-03DB3014C280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7A3D7-62A9-4B36-BA53-F89C92DD6184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FD442-F645-4905-A0E5-5BCD937A8A5D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B2754C-D67C-459B-85A9-2035A3407F89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D1802-73C1-4891-BCC2-E0B3E057CA32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E229A11-06DE-4CD4-B7B6-FE0663E6E04A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F6F3592-3CC1-4FC2-B66D-EA22A2105608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C72304-1C8C-4620-8D31-1B47688F811A}" type="datetime1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15E271-15D7-4CA7-B2D8-1B5A562F2D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Music\&#1043;&#1086;&#1083;&#1086;&#1089;%20002.m4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2132856"/>
            <a:ext cx="6172200" cy="1894362"/>
          </a:xfrm>
        </p:spPr>
        <p:txBody>
          <a:bodyPr/>
          <a:lstStyle/>
          <a:p>
            <a:r>
              <a:rPr lang="ru-RU" dirty="0" smtClean="0"/>
              <a:t>Тема урока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Ученые – борцы за науку.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Урок русского языка.</a:t>
            </a:r>
          </a:p>
          <a:p>
            <a:pPr algn="ctr"/>
            <a:r>
              <a:rPr lang="ru-RU" dirty="0" smtClean="0"/>
              <a:t>Преподаватель: </a:t>
            </a:r>
            <a:r>
              <a:rPr lang="ru-RU" dirty="0" err="1" smtClean="0"/>
              <a:t>Акимбекова</a:t>
            </a:r>
            <a:r>
              <a:rPr lang="ru-RU" dirty="0" smtClean="0"/>
              <a:t> Б.Г.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313240" cy="72008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 вы думаете, о чем сегодня будет идти речь?</a:t>
            </a:r>
            <a:endParaRPr lang="ru-RU" sz="2400" b="1" dirty="0"/>
          </a:p>
        </p:txBody>
      </p:sp>
      <p:pic>
        <p:nvPicPr>
          <p:cNvPr id="4" name="Содержимое 3" descr="космос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00808"/>
            <a:ext cx="3312368" cy="2121802"/>
          </a:xfrm>
        </p:spPr>
      </p:pic>
      <p:sp>
        <p:nvSpPr>
          <p:cNvPr id="5" name="TextBox 4"/>
          <p:cNvSpPr txBox="1"/>
          <p:nvPr/>
        </p:nvSpPr>
        <p:spPr>
          <a:xfrm>
            <a:off x="4932040" y="1628800"/>
            <a:ext cx="219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Ключевые слова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2204864"/>
            <a:ext cx="957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звезда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2204864"/>
            <a:ext cx="110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планета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2780928"/>
            <a:ext cx="121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телескоп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3429000"/>
            <a:ext cx="1055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ученый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3284984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вращение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4221088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Слушаем текст исследователя на конференции, </a:t>
            </a:r>
          </a:p>
          <a:p>
            <a:pPr algn="ctr"/>
            <a:r>
              <a:rPr lang="ru-RU" i="1" dirty="0" smtClean="0"/>
              <a:t>посвященной ученым – борцам за науку</a:t>
            </a:r>
            <a:endParaRPr lang="ru-RU" i="1" dirty="0"/>
          </a:p>
        </p:txBody>
      </p:sp>
      <p:pic>
        <p:nvPicPr>
          <p:cNvPr id="13" name="Содержимое 4" descr="брун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149080"/>
            <a:ext cx="2402210" cy="144132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04048" y="5661248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Джордано Бруно (1548-1600)</a:t>
            </a:r>
            <a:endParaRPr lang="ru-RU" sz="1600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115616" y="616530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Примечание: текст на стр.72 учебника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5" name="Голос 00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71600" y="4365104"/>
            <a:ext cx="1152128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1623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 smtClean="0"/>
              <a:t>Разбор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643192" cy="648072"/>
          </a:xfrm>
        </p:spPr>
        <p:txBody>
          <a:bodyPr/>
          <a:lstStyle/>
          <a:p>
            <a:r>
              <a:rPr lang="ru-RU" dirty="0" smtClean="0"/>
              <a:t>Давайте сформулируем основную мысль текста: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7624" y="1916832"/>
            <a:ext cx="1850504" cy="720080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детали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6056" y="1916832"/>
            <a:ext cx="2066528" cy="792088"/>
          </a:xfrm>
          <a:prstGeom prst="round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Основная мысль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347864" y="2060848"/>
            <a:ext cx="1512168" cy="484632"/>
          </a:xfrm>
          <a:prstGeom prst="homePlat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11560" y="2924944"/>
            <a:ext cx="7643192" cy="100811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каком заглавии текста содержится основная мысль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ru-RU" sz="2400" dirty="0" smtClean="0"/>
              <a:t>А. открытия Джордано Бруно?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Б. В чем значения открытий Джордано Бруно для науки?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83568" y="4509120"/>
            <a:ext cx="7643192" cy="136815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Какие абзацы отражают главные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идеи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ru-RU" sz="2400" dirty="0" smtClean="0"/>
              <a:t>А. как пострадал за свои идеи Бруно?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Б. Кто такой Джордано Бруно?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lang="ru-RU" sz="2400" dirty="0" smtClean="0"/>
              <a:t>В. Как Бруно развил учение Коперника?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Пишем правильно!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51520" y="836712"/>
          <a:ext cx="8219256" cy="5421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Домашнее задание!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132856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 2. Составить предложения по теме «Космос» с глаголами: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92" y="28529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(не)долететь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59832" y="285293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(не)</a:t>
            </a:r>
            <a:r>
              <a:rPr lang="ru-RU" b="1" dirty="0" err="1" smtClean="0"/>
              <a:t>доумевать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436096" y="2852936"/>
            <a:ext cx="2087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(не)исследовать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4221088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3. Составить и написать речь (65-68 слов), представляя себя на месте ученого. Используйте НЕ с глаголами </a:t>
            </a:r>
            <a:endParaRPr lang="ru-RU" sz="20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335699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(не)убедить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55776" y="3356992"/>
            <a:ext cx="1843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(не)</a:t>
            </a:r>
            <a:r>
              <a:rPr lang="ru-RU" b="1" dirty="0" err="1" smtClean="0"/>
              <a:t>дооценить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427984" y="3356992"/>
            <a:ext cx="1315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(не)смочь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40152" y="3356992"/>
            <a:ext cx="194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(не)здоровится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55576" y="1196752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1. Найти текст в учебнике и выписать </a:t>
            </a:r>
            <a:r>
              <a:rPr lang="ru-RU" sz="2000" b="1" i="1" dirty="0" smtClean="0"/>
              <a:t>НЕ</a:t>
            </a:r>
            <a:r>
              <a:rPr lang="ru-RU" sz="2000" i="1" dirty="0" smtClean="0"/>
              <a:t> с глаголами</a:t>
            </a:r>
            <a:endParaRPr lang="ru-RU" sz="2000" i="1" dirty="0"/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E15E271-15D7-4CA7-B2D8-1B5A562F2D5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920880" cy="28083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Вопросы по уроку?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Выполняем домашнее задание и до встречи в эфире!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Урок закончен! </a:t>
            </a:r>
            <a:endParaRPr lang="ru-RU" sz="3600" dirty="0"/>
          </a:p>
        </p:txBody>
      </p:sp>
      <p:pic>
        <p:nvPicPr>
          <p:cNvPr id="4" name="Рисунок 3" descr="колокльч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356992"/>
            <a:ext cx="1622403" cy="217435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106AF4A-DD7A-43C7-9C71-EBD3C0E49C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100</TotalTime>
  <Words>231</Words>
  <Application>Microsoft Office PowerPoint</Application>
  <PresentationFormat>Экран (4:3)</PresentationFormat>
  <Paragraphs>53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Тема урока  Ученые – борцы за науку.</vt:lpstr>
      <vt:lpstr>Как вы думаете, о чем сегодня будет идти речь?</vt:lpstr>
      <vt:lpstr>Разбор текста:</vt:lpstr>
      <vt:lpstr>Пишем правильно!</vt:lpstr>
      <vt:lpstr>Домашнее задание!</vt:lpstr>
      <vt:lpstr>Вопросы по уроку?  Выполняем домашнее задание и до встречи в эфире!   Урок закончен!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  Ученые – борцы за науку.</dc:title>
  <dc:creator>1</dc:creator>
  <cp:lastModifiedBy>1</cp:lastModifiedBy>
  <cp:revision>13</cp:revision>
  <dcterms:created xsi:type="dcterms:W3CDTF">2020-03-29T09:01:23Z</dcterms:created>
  <dcterms:modified xsi:type="dcterms:W3CDTF">2020-03-29T16:54:04Z</dcterms:modified>
</cp:coreProperties>
</file>