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84FB8F-C3ED-41F4-A9AB-82D49E1CF58F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5EB9D2-4B91-4442-BD11-EC2AD8DB05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586B13B-DE65-4DA2-9B1A-7555D7E39F3F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23AE58B-9CCD-4469-B4A7-993ED92FC2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5A43F-A240-4087-8004-0C07ACD612C1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E58B-9CCD-4469-B4A7-993ED92FC2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48136-CD7D-4905-83C4-425743D46774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E58B-9CCD-4469-B4A7-993ED92FC2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8CEC0BB-C630-4019-B748-D0C0EBFFBFB0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23AE58B-9CCD-4469-B4A7-993ED92FC2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B379EF6-183F-4673-9E26-A1A5737CCA19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23AE58B-9CCD-4469-B4A7-993ED92FC2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3E2B6-3108-4CF9-8A98-735737C3C636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E58B-9CCD-4469-B4A7-993ED92FC2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0754D-3573-496D-A4A9-AB6406EF457E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E58B-9CCD-4469-B4A7-993ED92FC2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F07A9A7-44E6-42E7-B9D8-61773109B555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23AE58B-9CCD-4469-B4A7-993ED92FC2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3674E-B052-4E3B-B0E6-77D3D5AA29C3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E58B-9CCD-4469-B4A7-993ED92FC2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C91CB2C-6AF8-45D5-9B55-44085ADD319A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23AE58B-9CCD-4469-B4A7-993ED92FC2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56C82CA-FAEF-4FA1-B431-5FA00B3D3D42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23AE58B-9CCD-4469-B4A7-993ED92FC2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9E21689-BCBB-454B-8EBF-CDC6362C33FC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23AE58B-9CCD-4469-B4A7-993ED92FC2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Music\&#1043;&#1086;&#1083;&#1086;&#1089;%20006.m4a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2348880"/>
            <a:ext cx="6172200" cy="1894362"/>
          </a:xfrm>
        </p:spPr>
        <p:txBody>
          <a:bodyPr/>
          <a:lstStyle/>
          <a:p>
            <a:r>
              <a:rPr lang="ru-RU" dirty="0" smtClean="0"/>
              <a:t>Тема урока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Приключения на Марсе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017966"/>
          </a:xfrm>
        </p:spPr>
        <p:txBody>
          <a:bodyPr/>
          <a:lstStyle/>
          <a:p>
            <a:pPr algn="ctr"/>
            <a:r>
              <a:rPr lang="ru-RU" dirty="0" smtClean="0"/>
              <a:t>Урок русского языка</a:t>
            </a:r>
          </a:p>
          <a:p>
            <a:pPr algn="ctr"/>
            <a:r>
              <a:rPr lang="ru-RU" dirty="0" smtClean="0"/>
              <a:t>Преподаватель: </a:t>
            </a:r>
            <a:r>
              <a:rPr lang="ru-RU" dirty="0" err="1" smtClean="0"/>
              <a:t>Акимбекова</a:t>
            </a:r>
            <a:r>
              <a:rPr lang="ru-RU" dirty="0" smtClean="0"/>
              <a:t> Б.Г.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E58B-9CCD-4469-B4A7-993ED92FC21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467600" cy="432048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Слушаем текст из стр.76 и готовимся отвечать на вопросы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на марсе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907704" y="980728"/>
            <a:ext cx="4989795" cy="3168352"/>
          </a:xfrm>
        </p:spPr>
      </p:pic>
      <p:sp>
        <p:nvSpPr>
          <p:cNvPr id="5" name="TextBox 4"/>
          <p:cNvSpPr txBox="1"/>
          <p:nvPr/>
        </p:nvSpPr>
        <p:spPr>
          <a:xfrm>
            <a:off x="4788024" y="4365104"/>
            <a:ext cx="35415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/>
              <a:t>(по мотивам произведений </a:t>
            </a:r>
            <a:r>
              <a:rPr lang="ru-RU" sz="1400" i="1" dirty="0" err="1" smtClean="0"/>
              <a:t>Р.Брэдбери</a:t>
            </a:r>
            <a:r>
              <a:rPr lang="ru-RU" sz="1400" i="1" dirty="0" smtClean="0"/>
              <a:t>)</a:t>
            </a:r>
            <a:endParaRPr lang="ru-RU" sz="14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4941168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Зелёные-зелёные округлые пышные шелестящие на ветру вязы дубы осины вишни клёны ясени апельсиновые деревья, напоённые марсианским дождём, тянулись вверх к Солнцу.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6021288"/>
            <a:ext cx="7370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Каких знаков препинания не хватает в предложении? И где?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23AE58B-9CCD-4469-B4A7-993ED92FC214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9" name="Голос 006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020272" y="476672"/>
            <a:ext cx="656456" cy="656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7467600" cy="7200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Структура повествования: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844824"/>
            <a:ext cx="1800200" cy="1080120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Вступление</a:t>
            </a:r>
          </a:p>
          <a:p>
            <a:pPr algn="ctr"/>
            <a:r>
              <a:rPr lang="ru-RU" b="1" dirty="0" smtClean="0"/>
              <a:t>Завязка</a:t>
            </a:r>
          </a:p>
          <a:p>
            <a:pPr algn="ctr"/>
            <a:r>
              <a:rPr lang="ru-RU" sz="1400" dirty="0" smtClean="0"/>
              <a:t>(1 предложение)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2780928"/>
            <a:ext cx="3960440" cy="1891587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numCol="2" rtlCol="0" anchor="ctr"/>
          <a:lstStyle/>
          <a:p>
            <a:pPr algn="ctr"/>
            <a:r>
              <a:rPr lang="ru-RU" sz="1600" b="1" dirty="0" smtClean="0"/>
              <a:t>Развитие действий </a:t>
            </a:r>
            <a:r>
              <a:rPr lang="ru-RU" sz="1600" dirty="0" smtClean="0"/>
              <a:t>(</a:t>
            </a:r>
            <a:r>
              <a:rPr lang="ru-RU" sz="1600" i="1" dirty="0" smtClean="0"/>
              <a:t>поступки героев, причины этих поступков</a:t>
            </a:r>
            <a:r>
              <a:rPr lang="ru-RU" sz="1600" dirty="0" smtClean="0"/>
              <a:t>)</a:t>
            </a:r>
          </a:p>
          <a:p>
            <a:pPr algn="ctr"/>
            <a:r>
              <a:rPr lang="ru-RU" sz="1600" dirty="0" smtClean="0"/>
              <a:t>3-4 предложения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44008" y="2852936"/>
            <a:ext cx="1791816" cy="1728192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Кульминация</a:t>
            </a:r>
            <a:r>
              <a:rPr lang="ru-RU" sz="1600" dirty="0" smtClean="0"/>
              <a:t> </a:t>
            </a:r>
            <a:r>
              <a:rPr lang="ru-RU" sz="1600" i="1" dirty="0" smtClean="0"/>
              <a:t>(самый напряженный момент сюжета действия) </a:t>
            </a:r>
          </a:p>
          <a:p>
            <a:pPr algn="ctr"/>
            <a:r>
              <a:rPr lang="ru-RU" sz="1600" dirty="0" smtClean="0"/>
              <a:t>3 предложения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300192" y="4941168"/>
            <a:ext cx="1656184" cy="1036483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Заключение </a:t>
            </a:r>
          </a:p>
          <a:p>
            <a:pPr algn="ctr"/>
            <a:r>
              <a:rPr lang="ru-RU" b="1" dirty="0" smtClean="0"/>
              <a:t>Развязка </a:t>
            </a:r>
          </a:p>
          <a:p>
            <a:pPr algn="ctr"/>
            <a:r>
              <a:rPr lang="ru-RU" sz="1400" dirty="0" smtClean="0"/>
              <a:t>(1-2 предложения)</a:t>
            </a:r>
            <a:endParaRPr lang="ru-RU" sz="1400" dirty="0"/>
          </a:p>
        </p:txBody>
      </p:sp>
      <p:cxnSp>
        <p:nvCxnSpPr>
          <p:cNvPr id="15" name="Shape 14"/>
          <p:cNvCxnSpPr>
            <a:stCxn id="4" idx="2"/>
            <a:endCxn id="6" idx="1"/>
          </p:cNvCxnSpPr>
          <p:nvPr/>
        </p:nvCxnSpPr>
        <p:spPr>
          <a:xfrm rot="16200000" flipH="1">
            <a:off x="1488813" y="2659759"/>
            <a:ext cx="801778" cy="1332148"/>
          </a:xfrm>
          <a:prstGeom prst="bentConnector2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hape 16"/>
          <p:cNvCxnSpPr>
            <a:stCxn id="6" idx="3"/>
            <a:endCxn id="9" idx="0"/>
          </p:cNvCxnSpPr>
          <p:nvPr/>
        </p:nvCxnSpPr>
        <p:spPr>
          <a:xfrm>
            <a:off x="6516216" y="3726722"/>
            <a:ext cx="612068" cy="1214446"/>
          </a:xfrm>
          <a:prstGeom prst="bentConnector2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Номер слайда 1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23AE58B-9CCD-4469-B4A7-993ED92FC21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документ 4"/>
          <p:cNvSpPr/>
          <p:nvPr/>
        </p:nvSpPr>
        <p:spPr>
          <a:xfrm>
            <a:off x="6228184" y="1772816"/>
            <a:ext cx="2448272" cy="1440160"/>
          </a:xfrm>
          <a:prstGeom prst="flowChartDocument">
            <a:avLst/>
          </a:prstGeom>
          <a:ln>
            <a:solidFill>
              <a:srgbClr val="0070C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Когда мне было восемь лет, я захотел стать космонавтом</a:t>
            </a:r>
            <a:endParaRPr lang="ru-RU" dirty="0"/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3203848" y="2060848"/>
            <a:ext cx="2808312" cy="1224136"/>
          </a:xfrm>
          <a:prstGeom prst="flowChartDocument">
            <a:avLst/>
          </a:prstGeom>
          <a:ln>
            <a:solidFill>
              <a:srgbClr val="0070C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 папа, и мама говорили, что все космонавты знамениты.</a:t>
            </a:r>
            <a:endParaRPr lang="ru-RU" dirty="0"/>
          </a:p>
        </p:txBody>
      </p:sp>
      <p:sp>
        <p:nvSpPr>
          <p:cNvPr id="7" name="Блок-схема: документ 6"/>
          <p:cNvSpPr/>
          <p:nvPr/>
        </p:nvSpPr>
        <p:spPr>
          <a:xfrm>
            <a:off x="5148064" y="3573016"/>
            <a:ext cx="3024336" cy="1296144"/>
          </a:xfrm>
          <a:prstGeom prst="flowChartDocument">
            <a:avLst/>
          </a:prstGeom>
          <a:ln>
            <a:solidFill>
              <a:srgbClr val="0070C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Марсиане, конечно, захотят сфотографироваться со мной.</a:t>
            </a:r>
            <a:endParaRPr lang="ru-RU" dirty="0"/>
          </a:p>
        </p:txBody>
      </p:sp>
      <p:sp>
        <p:nvSpPr>
          <p:cNvPr id="9" name="Блок-схема: документ 8"/>
          <p:cNvSpPr/>
          <p:nvPr/>
        </p:nvSpPr>
        <p:spPr>
          <a:xfrm>
            <a:off x="971600" y="3429000"/>
            <a:ext cx="3456384" cy="1728192"/>
          </a:xfrm>
          <a:prstGeom prst="flowChartDocument">
            <a:avLst/>
          </a:prstGeom>
          <a:ln>
            <a:solidFill>
              <a:srgbClr val="0070C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Слушая их, я представлял, как буду посылать землянам фотографии Луны и Марса.</a:t>
            </a:r>
            <a:endParaRPr lang="ru-RU" dirty="0"/>
          </a:p>
        </p:txBody>
      </p:sp>
      <p:sp>
        <p:nvSpPr>
          <p:cNvPr id="10" name="Блок-схема: документ 9"/>
          <p:cNvSpPr/>
          <p:nvPr/>
        </p:nvSpPr>
        <p:spPr>
          <a:xfrm>
            <a:off x="251520" y="1772816"/>
            <a:ext cx="2664296" cy="1152128"/>
          </a:xfrm>
          <a:prstGeom prst="flowChartDocument">
            <a:avLst/>
          </a:prstGeom>
          <a:ln>
            <a:solidFill>
              <a:srgbClr val="0070C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Теперь мне нужно готовить звездолёт к полёту.</a:t>
            </a: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9412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Домашнее задание!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r>
              <a:rPr lang="ru-RU" sz="22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Составьте из предложений текст (смотреть на стр.77)</a:t>
            </a:r>
            <a:endParaRPr lang="ru-RU" sz="2200" b="1" i="1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23AE58B-9CCD-4469-B4A7-993ED92FC21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72816"/>
            <a:ext cx="7920880" cy="2808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Вопросы по уроку?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Выполняем домашнее задание и до встречи в эфире!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Урок закончен! </a:t>
            </a:r>
            <a:endParaRPr lang="ru-RU" sz="3600" dirty="0"/>
          </a:p>
        </p:txBody>
      </p:sp>
      <p:pic>
        <p:nvPicPr>
          <p:cNvPr id="4" name="Рисунок 3" descr="колокльчи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3356992"/>
            <a:ext cx="1622403" cy="2174354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106AF4A-DD7A-43C7-9C71-EBD3C0E49CA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50</TotalTime>
  <Words>163</Words>
  <Application>Microsoft Office PowerPoint</Application>
  <PresentationFormat>Экран (4:3)</PresentationFormat>
  <Paragraphs>30</Paragraphs>
  <Slides>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Эркер</vt:lpstr>
      <vt:lpstr>Тема урока  Приключения на Марсе</vt:lpstr>
      <vt:lpstr>Слушаем текст из стр.76 и готовимся отвечать на вопросы</vt:lpstr>
      <vt:lpstr>Структура повествования:</vt:lpstr>
      <vt:lpstr>Домашнее задание! Составьте из предложений текст (смотреть на стр.77)</vt:lpstr>
      <vt:lpstr>Вопросы по уроку?  Выполняем домашнее задание и до встречи в эфире!   Урок закончен!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  Приключения на Марсе</dc:title>
  <dc:creator>1</dc:creator>
  <cp:lastModifiedBy>1</cp:lastModifiedBy>
  <cp:revision>13</cp:revision>
  <dcterms:created xsi:type="dcterms:W3CDTF">2020-03-29T14:57:52Z</dcterms:created>
  <dcterms:modified xsi:type="dcterms:W3CDTF">2020-03-29T17:01:37Z</dcterms:modified>
</cp:coreProperties>
</file>