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60" d="100"/>
          <a:sy n="60" d="100"/>
        </p:scale>
        <p:origin x="-786" y="3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1E95DC-9FCC-4128-B465-745F410B3C80}" type="datetimeFigureOut">
              <a:rPr lang="ru-RU" smtClean="0"/>
              <a:t>30.03.2020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AC6B99-2634-4D68-B1F8-1893F91589D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D5820E7-AF7A-4CB8-989F-7B2B6F545BF1}" type="datetime1">
              <a:rPr lang="ru-RU" smtClean="0"/>
              <a:t>30.03.2020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7F46381-A954-4C1E-AC88-829E04C6D16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9D1E2B-9F7E-47C7-A6B2-5B9BBF745D76}" type="datetime1">
              <a:rPr lang="ru-RU" smtClean="0"/>
              <a:t>30.03.2020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7F46381-A954-4C1E-AC88-829E04C6D16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8F2779-FBDE-4F6D-8E96-7D8514BB3656}" type="datetime1">
              <a:rPr lang="ru-RU" smtClean="0"/>
              <a:t>30.03.2020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7F46381-A954-4C1E-AC88-829E04C6D16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D70A4DC-CFAF-48B4-8A38-91E4479B78A8}" type="datetime1">
              <a:rPr lang="ru-RU" smtClean="0"/>
              <a:t>30.03.2020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7F46381-A954-4C1E-AC88-829E04C6D16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FDEE3A6-3825-4554-B70C-CC909C47ECF4}" type="datetime1">
              <a:rPr lang="ru-RU" smtClean="0"/>
              <a:t>30.03.2020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7F46381-A954-4C1E-AC88-829E04C6D161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5C73EDB-4749-484D-8144-E425B5251553}" type="datetime1">
              <a:rPr lang="ru-RU" smtClean="0"/>
              <a:t>30.03.2020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7F46381-A954-4C1E-AC88-829E04C6D16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631798F-966E-493D-ADF5-8B0FECAE3A53}" type="datetime1">
              <a:rPr lang="ru-RU" smtClean="0"/>
              <a:t>30.03.2020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7F46381-A954-4C1E-AC88-829E04C6D16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8DAE289-540D-4780-9D61-C4F5810A3220}" type="datetime1">
              <a:rPr lang="ru-RU" smtClean="0"/>
              <a:t>30.03.2020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7F46381-A954-4C1E-AC88-829E04C6D16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1C55805-CE2B-4EEB-BF0C-1892571FD75A}" type="datetime1">
              <a:rPr lang="ru-RU" smtClean="0"/>
              <a:t>30.03.2020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7F46381-A954-4C1E-AC88-829E04C6D161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B919EF-9222-40E7-8352-0F7E9DAE77C5}" type="datetime1">
              <a:rPr lang="ru-RU" smtClean="0"/>
              <a:t>30.03.2020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7F46381-A954-4C1E-AC88-829E04C6D16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82A4EC1-194B-4A4F-9841-152B2301D94D}" type="datetime1">
              <a:rPr lang="ru-RU" smtClean="0"/>
              <a:t>30.03.2020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7F46381-A954-4C1E-AC88-829E04C6D16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627AF9EE-98ED-4B67-93F2-3A920C7A63F7}" type="datetime1">
              <a:rPr lang="ru-RU" smtClean="0"/>
              <a:t>30.03.2020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17F46381-A954-4C1E-AC88-829E04C6D161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opiq.kz/kit/59/chapter/2240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s://www.opiq.kz/kit/59/chapter/2242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opiq.kz/kit/59/chapter/2244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opiq.kz/kit/59/chapter/2245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opiq.kz/kit/59/chapter/2246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9632" y="1628800"/>
            <a:ext cx="7406640" cy="1472184"/>
          </a:xfrm>
        </p:spPr>
        <p:txBody>
          <a:bodyPr/>
          <a:lstStyle/>
          <a:p>
            <a:pPr algn="ctr"/>
            <a:r>
              <a:rPr lang="kk-KZ" b="1" dirty="0" smtClean="0"/>
              <a:t>А. С. Пушкин. «Руслан и Людмила»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4365104"/>
            <a:ext cx="7406640" cy="893744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Урок литературы</a:t>
            </a:r>
          </a:p>
          <a:p>
            <a:r>
              <a:rPr lang="ru-RU" dirty="0" smtClean="0"/>
              <a:t>Преподаватель: </a:t>
            </a:r>
            <a:r>
              <a:rPr lang="ru-RU" dirty="0" err="1" smtClean="0"/>
              <a:t>Акимбекова</a:t>
            </a:r>
            <a:r>
              <a:rPr lang="ru-RU" dirty="0" smtClean="0"/>
              <a:t> Б.Г.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46381-A954-4C1E-AC88-829E04C6D161}" type="slidenum">
              <a:rPr lang="ru-RU" smtClean="0"/>
              <a:t>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922114"/>
          </a:xfrm>
        </p:spPr>
        <p:txBody>
          <a:bodyPr>
            <a:noAutofit/>
          </a:bodyPr>
          <a:lstStyle/>
          <a:p>
            <a:pPr algn="r"/>
            <a:r>
              <a:rPr lang="ru-RU" sz="2000" i="1" dirty="0" smtClean="0"/>
              <a:t>В чудесный мир сказок вошел навсегда </a:t>
            </a:r>
            <a:br>
              <a:rPr lang="ru-RU" sz="2000" i="1" dirty="0" smtClean="0"/>
            </a:br>
            <a:r>
              <a:rPr lang="ru-RU" sz="2000" i="1" dirty="0" smtClean="0"/>
              <a:t>и расставаться с ним не желаю.</a:t>
            </a:r>
            <a:br>
              <a:rPr lang="ru-RU" sz="2000" i="1" dirty="0" smtClean="0"/>
            </a:br>
            <a:r>
              <a:rPr lang="ru-RU" sz="2000" i="1" dirty="0" err="1" smtClean="0"/>
              <a:t>А.СПушкин</a:t>
            </a:r>
            <a:endParaRPr lang="ru-RU" sz="2000" i="1" dirty="0"/>
          </a:p>
        </p:txBody>
      </p:sp>
      <p:pic>
        <p:nvPicPr>
          <p:cNvPr id="4" name="Содержимое 3" descr="руслан и людм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87624" y="1005874"/>
            <a:ext cx="3960440" cy="3143206"/>
          </a:xfrm>
        </p:spPr>
      </p:pic>
      <p:sp>
        <p:nvSpPr>
          <p:cNvPr id="5" name="TextBox 4"/>
          <p:cNvSpPr txBox="1"/>
          <p:nvPr/>
        </p:nvSpPr>
        <p:spPr>
          <a:xfrm>
            <a:off x="5292080" y="1412776"/>
            <a:ext cx="352839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Выразительное чтение</a:t>
            </a:r>
          </a:p>
          <a:p>
            <a:pPr algn="ctr"/>
            <a:r>
              <a:rPr lang="ru-RU" b="1" dirty="0" smtClean="0"/>
              <a:t> пролог к поэме </a:t>
            </a:r>
          </a:p>
          <a:p>
            <a:pPr algn="ctr"/>
            <a:r>
              <a:rPr lang="ru-RU" b="1" dirty="0" smtClean="0"/>
              <a:t>«Руслан и Людмила»</a:t>
            </a:r>
          </a:p>
          <a:p>
            <a:pPr algn="ctr"/>
            <a:endParaRPr lang="ru-RU" b="1" dirty="0"/>
          </a:p>
          <a:p>
            <a:pPr algn="ctr"/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(Текст из учебника начиная со слов «У лукоморья дуб зеленый ….»</a:t>
            </a:r>
          </a:p>
          <a:p>
            <a:pPr algn="ctr"/>
            <a:endParaRPr lang="ru-RU" b="1" i="1" dirty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До слов: «Одну я помню: сказку эту Поведаю теперь я свету» )</a:t>
            </a:r>
            <a:endParaRPr lang="ru-RU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51720" y="4581128"/>
            <a:ext cx="54581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hlinkClick r:id="rId3"/>
              </a:rPr>
              <a:t>Урок по электронной версии учебника: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475656" y="5013176"/>
            <a:ext cx="65527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dirty="0" smtClean="0"/>
              <a:t>Урок 53-54  Творческая </a:t>
            </a:r>
            <a:r>
              <a:rPr lang="kk-KZ" dirty="0"/>
              <a:t>история поэмы А. С. Пушкина </a:t>
            </a:r>
            <a:r>
              <a:rPr lang="kk-KZ" dirty="0" smtClean="0"/>
              <a:t>«Руслан </a:t>
            </a:r>
            <a:r>
              <a:rPr lang="kk-KZ" dirty="0"/>
              <a:t>и </a:t>
            </a:r>
            <a:r>
              <a:rPr lang="kk-KZ" dirty="0" smtClean="0"/>
              <a:t>       </a:t>
            </a:r>
          </a:p>
          <a:p>
            <a:r>
              <a:rPr lang="kk-KZ" dirty="0"/>
              <a:t> </a:t>
            </a:r>
            <a:r>
              <a:rPr lang="kk-KZ" dirty="0" smtClean="0"/>
              <a:t>                        Людмила</a:t>
            </a:r>
            <a:r>
              <a:rPr lang="kk-KZ" dirty="0"/>
              <a:t>». </a:t>
            </a:r>
            <a:endParaRPr lang="kk-KZ" dirty="0" smtClean="0"/>
          </a:p>
          <a:p>
            <a:r>
              <a:rPr lang="kk-KZ" dirty="0"/>
              <a:t> </a:t>
            </a:r>
            <a:r>
              <a:rPr lang="kk-KZ" dirty="0" smtClean="0"/>
              <a:t>                        Сопоставление </a:t>
            </a:r>
            <a:r>
              <a:rPr lang="kk-KZ" dirty="0"/>
              <a:t>«Пролога» с записью Пушкиным </a:t>
            </a:r>
            <a:r>
              <a:rPr lang="kk-KZ" dirty="0" smtClean="0"/>
              <a:t>         </a:t>
            </a:r>
          </a:p>
          <a:p>
            <a:r>
              <a:rPr lang="kk-KZ" dirty="0"/>
              <a:t> </a:t>
            </a:r>
            <a:r>
              <a:rPr lang="kk-KZ" dirty="0" smtClean="0"/>
              <a:t>                         народной </a:t>
            </a:r>
            <a:r>
              <a:rPr lang="kk-KZ" dirty="0"/>
              <a:t>сказки «Вот так диво» .</a:t>
            </a:r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46381-A954-4C1E-AC88-829E04C6D161}" type="slidenum">
              <a:rPr lang="ru-RU" smtClean="0"/>
              <a:t>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56872" cy="778098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/>
              <a:t>Имена в поэме А.С.Пушкина </a:t>
            </a:r>
            <a:br>
              <a:rPr lang="ru-RU" sz="2800" b="1" dirty="0" smtClean="0"/>
            </a:br>
            <a:r>
              <a:rPr lang="ru-RU" sz="2800" b="1" dirty="0" smtClean="0"/>
              <a:t>«Руслан и Людмила»</a:t>
            </a:r>
            <a:endParaRPr lang="ru-RU" sz="2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87624" y="4941168"/>
            <a:ext cx="7498080" cy="648072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hlinkClick r:id="rId2"/>
              </a:rPr>
              <a:t>Электронная </a:t>
            </a:r>
            <a:r>
              <a:rPr lang="ru-RU" sz="1800" b="1" dirty="0" err="1" smtClean="0">
                <a:hlinkClick r:id="rId2"/>
              </a:rPr>
              <a:t>верс</a:t>
            </a:r>
            <a:r>
              <a:rPr lang="ru-RU" sz="1800" b="1" dirty="0" smtClean="0">
                <a:hlinkClick r:id="rId2"/>
              </a:rPr>
              <a:t> </a:t>
            </a:r>
            <a:r>
              <a:rPr lang="ru-RU" sz="1800" b="1" dirty="0" err="1" smtClean="0">
                <a:hlinkClick r:id="rId2"/>
              </a:rPr>
              <a:t>ия</a:t>
            </a:r>
            <a:r>
              <a:rPr lang="ru-RU" sz="1800" b="1" dirty="0" smtClean="0">
                <a:hlinkClick r:id="rId2"/>
              </a:rPr>
              <a:t> учебника </a:t>
            </a:r>
            <a:r>
              <a:rPr lang="ru-RU" sz="1800" b="1" dirty="0" smtClean="0"/>
              <a:t> </a:t>
            </a:r>
            <a:endParaRPr lang="ru-RU" sz="1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03648" y="5589240"/>
            <a:ext cx="67687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dirty="0" smtClean="0">
                <a:latin typeface="Arial" pitchFamily="34" charset="0"/>
                <a:cs typeface="Arial" pitchFamily="34" charset="0"/>
              </a:rPr>
              <a:t>Урок 55-56  Чтение </a:t>
            </a:r>
            <a:r>
              <a:rPr lang="kk-KZ" dirty="0">
                <a:latin typeface="Arial" pitchFamily="34" charset="0"/>
                <a:cs typeface="Arial" pitchFamily="34" charset="0"/>
              </a:rPr>
              <a:t>поэмы по песням и составление плана и </a:t>
            </a:r>
            <a:r>
              <a:rPr lang="kk-KZ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r>
              <a:rPr lang="kk-KZ" dirty="0">
                <a:latin typeface="Arial" pitchFamily="34" charset="0"/>
                <a:cs typeface="Arial" pitchFamily="34" charset="0"/>
              </a:rPr>
              <a:t> </a:t>
            </a:r>
            <a:r>
              <a:rPr lang="kk-KZ" dirty="0" smtClean="0">
                <a:latin typeface="Arial" pitchFamily="34" charset="0"/>
                <a:cs typeface="Arial" pitchFamily="34" charset="0"/>
              </a:rPr>
              <a:t>                    композиции </a:t>
            </a:r>
            <a:r>
              <a:rPr lang="kk-KZ" dirty="0">
                <a:latin typeface="Arial" pitchFamily="34" charset="0"/>
                <a:cs typeface="Arial" pitchFamily="34" charset="0"/>
              </a:rPr>
              <a:t>поэмы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руслан 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23728" y="1196752"/>
            <a:ext cx="4915395" cy="3556214"/>
          </a:xfrm>
          <a:prstGeom prst="rect">
            <a:avLst/>
          </a:prstGeom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46381-A954-4C1E-AC88-829E04C6D161}" type="slidenum">
              <a:rPr lang="ru-RU" smtClean="0"/>
              <a:t>3</a:t>
            </a:fld>
            <a:endParaRPr 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850106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Главная героиня поэмы А.С.Пушкина</a:t>
            </a:r>
            <a:endParaRPr lang="ru-RU" sz="2800" dirty="0"/>
          </a:p>
        </p:txBody>
      </p:sp>
      <p:pic>
        <p:nvPicPr>
          <p:cNvPr id="4" name="Рисунок 3" descr="людмил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51720" y="1340768"/>
            <a:ext cx="4977602" cy="331236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419872" y="5229200"/>
            <a:ext cx="32492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3"/>
              </a:rPr>
              <a:t>Электронная версия учебника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195736" y="5805264"/>
            <a:ext cx="49685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dirty="0" smtClean="0">
                <a:latin typeface="Arial" pitchFamily="34" charset="0"/>
                <a:cs typeface="Arial" pitchFamily="34" charset="0"/>
              </a:rPr>
              <a:t>Урок 57  Характеристика </a:t>
            </a:r>
            <a:r>
              <a:rPr lang="kk-KZ" dirty="0">
                <a:latin typeface="Arial" pitchFamily="34" charset="0"/>
                <a:cs typeface="Arial" pitchFamily="34" charset="0"/>
              </a:rPr>
              <a:t>героев поэмы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46381-A954-4C1E-AC88-829E04C6D161}" type="slidenum">
              <a:rPr lang="ru-RU" smtClean="0"/>
              <a:t>4</a:t>
            </a:fld>
            <a:endParaRPr lang="ru-RU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08104" y="764704"/>
            <a:ext cx="3209560" cy="2088232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/>
              <a:t>Противостояние добра и зла</a:t>
            </a:r>
            <a:br>
              <a:rPr lang="ru-RU" sz="2800" b="1" dirty="0" smtClean="0"/>
            </a:br>
            <a:r>
              <a:rPr lang="ru-RU" sz="2800" b="1" dirty="0" smtClean="0"/>
              <a:t> в поэме «Руслан и Людмила»</a:t>
            </a:r>
            <a:endParaRPr lang="ru-RU" sz="2800" b="1" dirty="0"/>
          </a:p>
        </p:txBody>
      </p:sp>
      <p:pic>
        <p:nvPicPr>
          <p:cNvPr id="5" name="Содержимое 4" descr="добро и зло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75656" y="476029"/>
            <a:ext cx="4086854" cy="4105099"/>
          </a:xfrm>
        </p:spPr>
      </p:pic>
      <p:sp>
        <p:nvSpPr>
          <p:cNvPr id="4" name="Прямоугольник 3"/>
          <p:cNvSpPr/>
          <p:nvPr/>
        </p:nvSpPr>
        <p:spPr>
          <a:xfrm>
            <a:off x="1763688" y="4941168"/>
            <a:ext cx="61206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dirty="0" smtClean="0"/>
              <a:t>Урок 58   Анализ художественных </a:t>
            </a:r>
            <a:r>
              <a:rPr lang="kk-KZ" dirty="0"/>
              <a:t>особенностей поэмы. </a:t>
            </a:r>
            <a:r>
              <a:rPr lang="kk-KZ" dirty="0" smtClean="0"/>
              <a:t>  </a:t>
            </a:r>
          </a:p>
          <a:p>
            <a:r>
              <a:rPr lang="kk-KZ" dirty="0"/>
              <a:t> </a:t>
            </a:r>
            <a:r>
              <a:rPr lang="kk-KZ" dirty="0" smtClean="0"/>
              <a:t>                  Образ </a:t>
            </a:r>
            <a:r>
              <a:rPr lang="kk-KZ" dirty="0"/>
              <a:t>автора в поэме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5724128" y="3573016"/>
            <a:ext cx="32028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3"/>
              </a:rPr>
              <a:t>Электронная версия учебника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46381-A954-4C1E-AC88-829E04C6D161}" type="slidenum">
              <a:rPr lang="ru-RU" smtClean="0"/>
              <a:t>5</a:t>
            </a:fld>
            <a:endParaRPr lang="ru-R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70609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Фольклорные мотивы в поэме А.С.Пушкина</a:t>
            </a:r>
            <a:endParaRPr lang="ru-RU" sz="2800" dirty="0"/>
          </a:p>
        </p:txBody>
      </p:sp>
      <p:pic>
        <p:nvPicPr>
          <p:cNvPr id="5" name="Содержимое 4" descr="мотивы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59632" y="1124743"/>
            <a:ext cx="3384376" cy="4374925"/>
          </a:xfrm>
        </p:spPr>
      </p:pic>
      <p:sp>
        <p:nvSpPr>
          <p:cNvPr id="4" name="Прямоугольник 3"/>
          <p:cNvSpPr/>
          <p:nvPr/>
        </p:nvSpPr>
        <p:spPr>
          <a:xfrm>
            <a:off x="4860032" y="2636912"/>
            <a:ext cx="367240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dirty="0" smtClean="0"/>
              <a:t>Урок 59.</a:t>
            </a:r>
          </a:p>
          <a:p>
            <a:r>
              <a:rPr lang="kk-KZ" dirty="0" smtClean="0"/>
              <a:t> Подготовка </a:t>
            </a:r>
            <a:r>
              <a:rPr lang="kk-KZ" dirty="0"/>
              <a:t>и проведение конкурса выразительного чтения фрагментов поэмы. </a:t>
            </a:r>
            <a:endParaRPr lang="kk-KZ" dirty="0" smtClean="0"/>
          </a:p>
          <a:p>
            <a:endParaRPr lang="kk-KZ" dirty="0" smtClean="0"/>
          </a:p>
          <a:p>
            <a:r>
              <a:rPr lang="kk-KZ" dirty="0" smtClean="0"/>
              <a:t>Работа </a:t>
            </a:r>
            <a:r>
              <a:rPr lang="kk-KZ" dirty="0"/>
              <a:t>над иллюстрациями к поэме. </a:t>
            </a:r>
            <a:endParaRPr lang="kk-KZ" dirty="0" smtClean="0"/>
          </a:p>
          <a:p>
            <a:endParaRPr lang="kk-KZ" dirty="0" smtClean="0"/>
          </a:p>
          <a:p>
            <a:r>
              <a:rPr lang="kk-KZ" dirty="0" smtClean="0"/>
              <a:t>Организация </a:t>
            </a:r>
            <a:r>
              <a:rPr lang="kk-KZ" dirty="0"/>
              <a:t>выставки-галереи детских рисунков к поэме.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5148064" y="1988840"/>
            <a:ext cx="32028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3"/>
              </a:rPr>
              <a:t>Электронная версия учебника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46381-A954-4C1E-AC88-829E04C6D161}" type="slidenum">
              <a:rPr lang="ru-RU" smtClean="0"/>
              <a:t>6</a:t>
            </a:fld>
            <a:endParaRPr lang="ru-RU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59</TotalTime>
  <Words>195</Words>
  <Application>Microsoft Office PowerPoint</Application>
  <PresentationFormat>Экран (4:3)</PresentationFormat>
  <Paragraphs>41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Солнцестояние</vt:lpstr>
      <vt:lpstr>А. С. Пушкин. «Руслан и Людмила»</vt:lpstr>
      <vt:lpstr>В чудесный мир сказок вошел навсегда  и расставаться с ним не желаю. А.СПушкин</vt:lpstr>
      <vt:lpstr>Имена в поэме А.С.Пушкина  «Руслан и Людмила»</vt:lpstr>
      <vt:lpstr>Главная героиня поэмы А.С.Пушкина</vt:lpstr>
      <vt:lpstr>Противостояние добра и зла  в поэме «Руслан и Людмила»</vt:lpstr>
      <vt:lpstr>Фольклорные мотивы в поэме А.С.Пушкина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А. С. Пушкин. «Руслан и Людмила»</dc:title>
  <dc:creator>1</dc:creator>
  <cp:lastModifiedBy>1</cp:lastModifiedBy>
  <cp:revision>11</cp:revision>
  <dcterms:created xsi:type="dcterms:W3CDTF">2020-03-29T17:21:48Z</dcterms:created>
  <dcterms:modified xsi:type="dcterms:W3CDTF">2020-03-29T18:21:36Z</dcterms:modified>
</cp:coreProperties>
</file>