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3B2B801-3AB4-4D0E-9AF8-1AA9D3558A4B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704C4A5-4857-49E4-8DD8-7D449414F9A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09f0d34d-abe7-4f91-aa7b-c96e89f7091d.filesusr.com/ugd/f18fa9_7b6698a309554f1c8fbc6c913516b66a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09f0d34d-abe7-4f91-aa7b-c96e89f7091d.filesusr.com/ugd/f18fa9_7b6698a309554f1c8fbc6c913516b66a.pd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09f0d34d-abe7-4f91-aa7b-c96e89f7091d.filesusr.com/ugd/f18fa9_7b6698a309554f1c8fbc6c913516b66a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09f0d34d-abe7-4f91-aa7b-c96e89f7091d.filesusr.com/ugd/f18fa9_7b6698a309554f1c8fbc6c913516b66a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Раздел 8.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Жара </a:t>
            </a:r>
            <a:r>
              <a:rPr lang="ru-RU" sz="2800" dirty="0" smtClean="0"/>
              <a:t>и холод: экстремальная погода. </a:t>
            </a:r>
            <a:r>
              <a:rPr lang="ru-RU" sz="1600" dirty="0" smtClean="0"/>
              <a:t>Морфология и орфография. Синтаксис и пунктуация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149080"/>
            <a:ext cx="7772400" cy="825505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Русский язык, 6 класс.</a:t>
            </a:r>
          </a:p>
          <a:p>
            <a:r>
              <a:rPr lang="ru-RU" sz="1800" dirty="0" smtClean="0"/>
              <a:t>Преподаватель: </a:t>
            </a:r>
            <a:r>
              <a:rPr lang="ru-RU" sz="1800" dirty="0" err="1" smtClean="0"/>
              <a:t>Акимбекова</a:t>
            </a:r>
            <a:r>
              <a:rPr lang="ru-RU" sz="1800" dirty="0" smtClean="0"/>
              <a:t> Б.Г.</a:t>
            </a:r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44208" y="1124744"/>
            <a:ext cx="2376264" cy="187220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Ключевые слова: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погода </a:t>
            </a:r>
          </a:p>
          <a:p>
            <a:r>
              <a:rPr lang="ru-RU" dirty="0" smtClean="0"/>
              <a:t>к</a:t>
            </a:r>
            <a:r>
              <a:rPr lang="ru-RU" dirty="0" smtClean="0"/>
              <a:t>лимат</a:t>
            </a:r>
          </a:p>
          <a:p>
            <a:r>
              <a:rPr lang="ru-RU" dirty="0" smtClean="0"/>
              <a:t>температура</a:t>
            </a:r>
          </a:p>
          <a:p>
            <a:r>
              <a:rPr lang="ru-RU" dirty="0" smtClean="0"/>
              <a:t>осадки</a:t>
            </a:r>
          </a:p>
          <a:p>
            <a:r>
              <a:rPr lang="ru-RU" dirty="0" smtClean="0"/>
              <a:t>облачность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1.Погода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и климат – следует различать!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268761"/>
            <a:ext cx="56886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Из этой главы вы узнаете:</a:t>
            </a:r>
          </a:p>
          <a:p>
            <a:r>
              <a:rPr lang="ru-RU" dirty="0" smtClean="0"/>
              <a:t>• о наречиях; </a:t>
            </a:r>
          </a:p>
          <a:p>
            <a:r>
              <a:rPr lang="ru-RU" dirty="0" smtClean="0"/>
              <a:t>• о правописании суффиксов наречий;</a:t>
            </a:r>
          </a:p>
          <a:p>
            <a:r>
              <a:rPr lang="ru-RU" dirty="0" smtClean="0"/>
              <a:t>• о косвенной речи; </a:t>
            </a:r>
          </a:p>
          <a:p>
            <a:r>
              <a:rPr lang="ru-RU" dirty="0" smtClean="0"/>
              <a:t>• о правилах постановки знаков    </a:t>
            </a:r>
          </a:p>
          <a:p>
            <a:r>
              <a:rPr lang="ru-RU" dirty="0"/>
              <a:t> </a:t>
            </a:r>
            <a:r>
              <a:rPr lang="ru-RU" dirty="0" smtClean="0"/>
              <a:t>  препинания в предложениях с прямой и  </a:t>
            </a:r>
          </a:p>
          <a:p>
            <a:r>
              <a:rPr lang="ru-RU" dirty="0"/>
              <a:t> </a:t>
            </a:r>
            <a:r>
              <a:rPr lang="ru-RU" dirty="0" smtClean="0"/>
              <a:t>  косвенной речью.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b="1" dirty="0" smtClean="0"/>
              <a:t>Изучив материал этой главы, вы сможете:</a:t>
            </a:r>
          </a:p>
          <a:p>
            <a:r>
              <a:rPr lang="ru-RU" dirty="0" smtClean="0"/>
              <a:t>• оценить идеи своих товарищей; </a:t>
            </a:r>
          </a:p>
          <a:p>
            <a:r>
              <a:rPr lang="ru-RU" dirty="0" smtClean="0"/>
              <a:t>• перевести сплошной текст в </a:t>
            </a:r>
            <a:r>
              <a:rPr lang="ru-RU" dirty="0" err="1" smtClean="0"/>
              <a:t>несплошной</a:t>
            </a:r>
            <a:r>
              <a:rPr lang="ru-RU" dirty="0" smtClean="0"/>
              <a:t>; </a:t>
            </a:r>
          </a:p>
          <a:p>
            <a:r>
              <a:rPr lang="ru-RU" dirty="0" smtClean="0"/>
              <a:t>• сравнить информацию из различных  </a:t>
            </a:r>
          </a:p>
          <a:p>
            <a:r>
              <a:rPr lang="ru-RU" dirty="0"/>
              <a:t> </a:t>
            </a:r>
            <a:r>
              <a:rPr lang="ru-RU" dirty="0" smtClean="0"/>
              <a:t>  источников;</a:t>
            </a:r>
          </a:p>
          <a:p>
            <a:r>
              <a:rPr lang="ru-RU" dirty="0" smtClean="0"/>
              <a:t>• составить акростих; </a:t>
            </a:r>
          </a:p>
          <a:p>
            <a:r>
              <a:rPr lang="ru-RU" dirty="0" smtClean="0"/>
              <a:t>• правильно писать суффиксы наречий.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5661248"/>
            <a:ext cx="4653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Урок по электронной версии учебника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6237312"/>
            <a:ext cx="292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Смотреть </a:t>
            </a:r>
            <a:r>
              <a:rPr lang="ru-RU" i="1" dirty="0" err="1" smtClean="0"/>
              <a:t>Стр</a:t>
            </a:r>
            <a:r>
              <a:rPr lang="ru-RU" i="1" dirty="0" smtClean="0"/>
              <a:t> 164-165 </a:t>
            </a:r>
            <a:endParaRPr lang="ru-RU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2. Мифы. Легенды. Факты. 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1556792"/>
            <a:ext cx="3294112" cy="1986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 algn="ctr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</a:pPr>
            <a:r>
              <a:rPr lang="ru-RU" sz="1900" dirty="0">
                <a:solidFill>
                  <a:srgbClr val="C00000"/>
                </a:solidFill>
              </a:rPr>
              <a:t>Ключевые слова и словосочетания: 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900" dirty="0"/>
              <a:t>древние греки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900" dirty="0"/>
              <a:t>мифы 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900" dirty="0"/>
              <a:t>катаклизмы </a:t>
            </a:r>
            <a:r>
              <a:rPr lang="ru-RU" sz="1900" dirty="0" smtClean="0"/>
              <a:t>природы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900" dirty="0" smtClean="0"/>
              <a:t>ледниковый период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900" dirty="0" smtClean="0"/>
              <a:t>последствия</a:t>
            </a:r>
            <a:endParaRPr lang="ru-RU" sz="1900" dirty="0"/>
          </a:p>
        </p:txBody>
      </p:sp>
      <p:pic>
        <p:nvPicPr>
          <p:cNvPr id="6" name="Рисунок 5" descr="миф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1412776"/>
            <a:ext cx="3744416" cy="24691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39752" y="4437112"/>
            <a:ext cx="4653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Урок по электронной версии учебника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131840" y="5085184"/>
            <a:ext cx="2922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Смотреть </a:t>
            </a:r>
            <a:r>
              <a:rPr lang="ru-RU" i="1" dirty="0" err="1" smtClean="0"/>
              <a:t>Стр</a:t>
            </a:r>
            <a:r>
              <a:rPr lang="ru-RU" i="1" dirty="0" smtClean="0"/>
              <a:t> 165-167 </a:t>
            </a:r>
            <a:endParaRPr lang="ru-RU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3.Глобальное </a:t>
            </a:r>
            <a:r>
              <a:rPr lang="ru-RU" sz="3600" dirty="0" smtClean="0"/>
              <a:t>потепление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1412776"/>
            <a:ext cx="2646040" cy="1787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ru-RU" sz="1900" dirty="0">
                <a:solidFill>
                  <a:srgbClr val="C00000"/>
                </a:solidFill>
              </a:rPr>
              <a:t>Ключевые слова и </a:t>
            </a:r>
            <a:r>
              <a:rPr lang="ru-RU" sz="1900" dirty="0">
                <a:solidFill>
                  <a:srgbClr val="C00000"/>
                </a:solidFill>
              </a:rPr>
              <a:t>словосочетания</a:t>
            </a:r>
            <a:r>
              <a:rPr lang="ru-RU" sz="1900" dirty="0" smtClean="0">
                <a:solidFill>
                  <a:srgbClr val="C00000"/>
                </a:solidFill>
              </a:rPr>
              <a:t>: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ru-RU" sz="1900" dirty="0" smtClean="0">
                <a:solidFill>
                  <a:srgbClr val="C00000"/>
                </a:solidFill>
              </a:rPr>
              <a:t> </a:t>
            </a:r>
            <a:r>
              <a:rPr lang="ru-RU" sz="1600" dirty="0"/>
              <a:t>глобальное </a:t>
            </a:r>
            <a:r>
              <a:rPr lang="ru-RU" sz="1600" dirty="0" smtClean="0"/>
              <a:t>потепление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Arial" pitchFamily="34" charset="0"/>
              <a:buChar char="•"/>
            </a:pPr>
            <a:r>
              <a:rPr lang="ru-RU" sz="1600" dirty="0" smtClean="0"/>
              <a:t>гипотеза </a:t>
            </a:r>
            <a:endParaRPr lang="ru-RU" sz="1600" dirty="0"/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600" dirty="0"/>
              <a:t>активность солнца 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600" dirty="0"/>
              <a:t>планета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844824"/>
            <a:ext cx="54726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Составьте разговор в группе.</a:t>
            </a:r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Возьмите за основу предлагаемое начало, дополните его своими рассуждениями. </a:t>
            </a:r>
          </a:p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Каждый по кругу добавляет одно предложение.</a:t>
            </a:r>
          </a:p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Позаботьтесь о том, чтобы ваш товарищ мог продолжить мысль.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1268760"/>
            <a:ext cx="268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Практическая работа: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051720" y="4869160"/>
            <a:ext cx="4653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Урок по электронной версии учебника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5445224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Смотреть </a:t>
            </a:r>
            <a:r>
              <a:rPr lang="ru-RU" i="1" dirty="0" err="1" smtClean="0"/>
              <a:t>Стр</a:t>
            </a:r>
            <a:r>
              <a:rPr lang="ru-RU" i="1" dirty="0" smtClean="0"/>
              <a:t> 168-169 </a:t>
            </a:r>
            <a:endParaRPr lang="ru-RU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4. Природные катаклизмы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12160" y="1412776"/>
            <a:ext cx="2664296" cy="172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 algn="ctr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</a:pPr>
            <a:r>
              <a:rPr lang="ru-RU" sz="1600" dirty="0">
                <a:solidFill>
                  <a:srgbClr val="C00000"/>
                </a:solidFill>
              </a:rPr>
              <a:t>Ключевые слова и словосочетания: </a:t>
            </a:r>
            <a:endParaRPr lang="ru-RU" sz="1600" dirty="0" smtClean="0">
              <a:solidFill>
                <a:srgbClr val="C00000"/>
              </a:solidFill>
            </a:endParaRP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600" dirty="0"/>
              <a:t>Катаклизм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600" dirty="0"/>
              <a:t>Торнадо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600" dirty="0"/>
              <a:t>извержение вулкана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600" dirty="0"/>
              <a:t>Цунами</a:t>
            </a:r>
          </a:p>
          <a:p>
            <a:pPr marL="365760" indent="-256032"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1600" dirty="0"/>
              <a:t>землетрясение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4077072"/>
            <a:ext cx="4653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Урок по электронной версии учебника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4581128"/>
            <a:ext cx="2922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Смотреть </a:t>
            </a:r>
            <a:r>
              <a:rPr lang="ru-RU" i="1" dirty="0" err="1" smtClean="0"/>
              <a:t>Стр</a:t>
            </a:r>
            <a:r>
              <a:rPr lang="ru-RU" i="1" dirty="0" smtClean="0"/>
              <a:t> 170-171 </a:t>
            </a:r>
            <a:endParaRPr lang="ru-RU" i="1" dirty="0"/>
          </a:p>
        </p:txBody>
      </p:sp>
      <p:pic>
        <p:nvPicPr>
          <p:cNvPr id="7" name="Рисунок 6" descr="катаклизм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340768"/>
            <a:ext cx="3965054" cy="198252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</TotalTime>
  <Words>226</Words>
  <Application>Microsoft Office PowerPoint</Application>
  <PresentationFormat>Экран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Открытая</vt:lpstr>
      <vt:lpstr>Раздел 8.  Жара и холод: экстремальная погода. Морфология и орфография. Синтаксис и пунктуация</vt:lpstr>
      <vt:lpstr>1.Погода и климат – следует различать!</vt:lpstr>
      <vt:lpstr>2. Мифы. Легенды. Факты. </vt:lpstr>
      <vt:lpstr>3.Глобальное потепление</vt:lpstr>
      <vt:lpstr>4. Природные катаклизмы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 8.  Жара и холод: экстремальная погода. Морфология и орфография. Синтаксис и пунктуация</dc:title>
  <dc:creator>1</dc:creator>
  <cp:lastModifiedBy>1</cp:lastModifiedBy>
  <cp:revision>8</cp:revision>
  <dcterms:created xsi:type="dcterms:W3CDTF">2020-03-29T19:03:51Z</dcterms:created>
  <dcterms:modified xsi:type="dcterms:W3CDTF">2020-03-29T19:49:25Z</dcterms:modified>
</cp:coreProperties>
</file>