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2DCB8EC-6F67-4123-9671-6DB88ADBAA2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9139C5A-4C7F-4E69-8418-E84AE65190C7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riefly.ru/pushkin/pikovaya_dama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vi.ru/watch/3187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340768"/>
            <a:ext cx="7406640" cy="147218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А.С.Пушкин</a:t>
            </a:r>
            <a:br>
              <a:rPr lang="ru-RU" b="1" dirty="0" smtClean="0"/>
            </a:br>
            <a:r>
              <a:rPr lang="ru-RU" b="1" dirty="0" smtClean="0"/>
              <a:t> «Пиковая дама»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789040"/>
            <a:ext cx="7406640" cy="8937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Русская литература 9 класс</a:t>
            </a:r>
          </a:p>
          <a:p>
            <a:r>
              <a:rPr lang="ru-RU" dirty="0" smtClean="0"/>
              <a:t>Преподаватель: </a:t>
            </a:r>
            <a:r>
              <a:rPr lang="ru-RU" dirty="0" err="1" smtClean="0"/>
              <a:t>Акимбекова</a:t>
            </a:r>
            <a:r>
              <a:rPr lang="ru-RU" dirty="0" smtClean="0"/>
              <a:t> Б.Г.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980728"/>
            <a:ext cx="5009760" cy="1080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Чтение статьи </a:t>
            </a:r>
            <a:r>
              <a:rPr lang="ru-RU" sz="2000" b="1" dirty="0" err="1" smtClean="0"/>
              <a:t>стр</a:t>
            </a:r>
            <a:r>
              <a:rPr lang="ru-RU" sz="2000" b="1" dirty="0" smtClean="0"/>
              <a:t> 167-169 учебника</a:t>
            </a:r>
          </a:p>
          <a:p>
            <a:pPr>
              <a:buNone/>
            </a:pPr>
            <a:r>
              <a:rPr lang="ru-RU" sz="2000" b="1" dirty="0" smtClean="0"/>
              <a:t>о</a:t>
            </a:r>
            <a:r>
              <a:rPr lang="ru-RU" sz="2000" b="1" dirty="0" smtClean="0"/>
              <a:t> повести А.С.Пушкина «Пиковая дама»</a:t>
            </a:r>
            <a:endParaRPr lang="ru-RU" sz="2000" b="1" dirty="0"/>
          </a:p>
        </p:txBody>
      </p:sp>
      <p:pic>
        <p:nvPicPr>
          <p:cNvPr id="4" name="Рисунок 3" descr="пиковая дам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332655"/>
            <a:ext cx="2592288" cy="3629203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75656" y="4117722"/>
            <a:ext cx="70567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Задачи: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самостоятельно находить в тексте и выразительно читать наизусть цитаты, фрагменты, связанные с проблематикой произведения;</a:t>
            </a: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составлять тезисный план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5976" y="2636912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/>
              </a:rPr>
              <a:t>Ссылка на краткое содержание повести в интернет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/>
              <a:t>«Пиковая дама»</a:t>
            </a:r>
            <a:endParaRPr lang="ru-RU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59632" y="1628800"/>
          <a:ext cx="7499350" cy="11379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749675"/>
                <a:gridCol w="37496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Жанровые признаки повести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примеры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19672" y="1052736"/>
            <a:ext cx="7062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Задание 1. </a:t>
            </a:r>
            <a:r>
              <a:rPr lang="ru-RU" b="1" i="1" dirty="0" smtClean="0"/>
              <a:t>Заполнить таблицу о жанровой принадлежности</a:t>
            </a:r>
            <a:endParaRPr lang="ru-RU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3068960"/>
            <a:ext cx="7062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Задание 2. </a:t>
            </a:r>
            <a:r>
              <a:rPr lang="ru-RU" b="1" i="1" dirty="0" smtClean="0"/>
              <a:t>Ответить на вопросы стр.169 учебника</a:t>
            </a:r>
            <a:endParaRPr lang="ru-RU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475656" y="3645024"/>
            <a:ext cx="7062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Задание 3.  посмотреть кадры из кинофильма «Пиковая дама» </a:t>
            </a:r>
          </a:p>
          <a:p>
            <a:r>
              <a:rPr lang="ru-RU" b="1" dirty="0" smtClean="0">
                <a:hlinkClick r:id="rId2"/>
              </a:rPr>
              <a:t>Ссылка на видео </a:t>
            </a:r>
            <a:r>
              <a:rPr lang="ru-RU" b="1" dirty="0" smtClean="0"/>
              <a:t>   и  </a:t>
            </a:r>
            <a:r>
              <a:rPr lang="ru-RU" b="1" i="1" dirty="0"/>
              <a:t>д</a:t>
            </a:r>
            <a:r>
              <a:rPr lang="ru-RU" b="1" i="1" dirty="0" smtClean="0"/>
              <a:t>ать характеристику образам персонажей:</a:t>
            </a:r>
          </a:p>
          <a:p>
            <a:pPr>
              <a:buFont typeface="Arial" pitchFamily="34" charset="0"/>
              <a:buChar char="•"/>
            </a:pPr>
            <a:r>
              <a:rPr lang="ru-RU" b="1" i="1" dirty="0"/>
              <a:t> </a:t>
            </a:r>
            <a:r>
              <a:rPr lang="ru-RU" b="1" i="1" dirty="0" smtClean="0"/>
              <a:t>графине Анне Федотовне</a:t>
            </a:r>
          </a:p>
          <a:p>
            <a:pPr>
              <a:buFont typeface="Arial" pitchFamily="34" charset="0"/>
              <a:buChar char="•"/>
            </a:pPr>
            <a:r>
              <a:rPr lang="ru-RU" b="1" i="1" dirty="0"/>
              <a:t> </a:t>
            </a:r>
            <a:r>
              <a:rPr lang="ru-RU" b="1" i="1" dirty="0" smtClean="0"/>
              <a:t>Лизавете Ивановне</a:t>
            </a:r>
            <a:endParaRPr lang="ru-RU" b="1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9812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Домашнее задание:</a:t>
            </a:r>
          </a:p>
          <a:p>
            <a:r>
              <a:rPr lang="ru-RU" sz="2400" dirty="0" smtClean="0"/>
              <a:t>Составьте тезисный план к тексту и напишите сочинение «Что определяет судьбу – рок, случай или воля человека? »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39752" y="3645024"/>
            <a:ext cx="47525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Вопросы по уроку?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Урок закончен!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колокльч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3645024"/>
            <a:ext cx="1847850" cy="24765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</TotalTime>
  <Words>136</Words>
  <Application>Microsoft Office PowerPoint</Application>
  <PresentationFormat>Экран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Солнцестояние</vt:lpstr>
      <vt:lpstr> А.С.Пушкин  «Пиковая дама»</vt:lpstr>
      <vt:lpstr>Слайд 2</vt:lpstr>
      <vt:lpstr>«Пиковая дама»</vt:lpstr>
      <vt:lpstr>Слайд 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А.С.Пушкин  «Пиковая дама»</dc:title>
  <dc:creator>1</dc:creator>
  <cp:lastModifiedBy>1</cp:lastModifiedBy>
  <cp:revision>4</cp:revision>
  <dcterms:created xsi:type="dcterms:W3CDTF">2020-03-29T23:07:26Z</dcterms:created>
  <dcterms:modified xsi:type="dcterms:W3CDTF">2020-03-29T23:47:06Z</dcterms:modified>
</cp:coreProperties>
</file>