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21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92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65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7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69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65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06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334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94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00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83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593ED-8806-4960-BDCF-692105808B08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C4257-1DE1-4E82-8AE2-62B8007230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70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761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14" y="-1"/>
            <a:ext cx="6853177" cy="6853177"/>
          </a:xfrm>
        </p:spPr>
      </p:pic>
    </p:spTree>
    <p:extLst>
      <p:ext uri="{BB962C8B-B14F-4D97-AF65-F5344CB8AC3E}">
        <p14:creationId xmlns:p14="http://schemas.microsoft.com/office/powerpoint/2010/main" val="203063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85" y="0"/>
            <a:ext cx="6858000" cy="6858000"/>
          </a:xfrm>
        </p:spPr>
      </p:pic>
    </p:spTree>
    <p:extLst>
      <p:ext uri="{BB962C8B-B14F-4D97-AF65-F5344CB8AC3E}">
        <p14:creationId xmlns:p14="http://schemas.microsoft.com/office/powerpoint/2010/main" val="275790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68" y="0"/>
            <a:ext cx="6861969" cy="6861969"/>
          </a:xfrm>
        </p:spPr>
      </p:pic>
    </p:spTree>
    <p:extLst>
      <p:ext uri="{BB962C8B-B14F-4D97-AF65-F5344CB8AC3E}">
        <p14:creationId xmlns:p14="http://schemas.microsoft.com/office/powerpoint/2010/main" val="314662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46" y="0"/>
            <a:ext cx="6870762" cy="6870762"/>
          </a:xfrm>
        </p:spPr>
      </p:pic>
    </p:spTree>
    <p:extLst>
      <p:ext uri="{BB962C8B-B14F-4D97-AF65-F5344CB8AC3E}">
        <p14:creationId xmlns:p14="http://schemas.microsoft.com/office/powerpoint/2010/main" val="312233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62" y="0"/>
            <a:ext cx="6858000" cy="6858000"/>
          </a:xfrm>
        </p:spPr>
      </p:pic>
    </p:spTree>
    <p:extLst>
      <p:ext uri="{BB962C8B-B14F-4D97-AF65-F5344CB8AC3E}">
        <p14:creationId xmlns:p14="http://schemas.microsoft.com/office/powerpoint/2010/main" val="197080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47" y="4824"/>
            <a:ext cx="6853176" cy="6853176"/>
          </a:xfrm>
        </p:spPr>
      </p:pic>
    </p:spTree>
    <p:extLst>
      <p:ext uri="{BB962C8B-B14F-4D97-AF65-F5344CB8AC3E}">
        <p14:creationId xmlns:p14="http://schemas.microsoft.com/office/powerpoint/2010/main" val="2535541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2020-04-02T06:01:51Z</dcterms:created>
  <dcterms:modified xsi:type="dcterms:W3CDTF">2020-04-02T06:04:28Z</dcterms:modified>
</cp:coreProperties>
</file>