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7" r:id="rId2"/>
    <p:sldId id="263" r:id="rId3"/>
    <p:sldId id="298" r:id="rId4"/>
    <p:sldId id="296" r:id="rId5"/>
    <p:sldId id="261" r:id="rId6"/>
    <p:sldId id="297" r:id="rId7"/>
    <p:sldId id="287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714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81" d="100"/>
          <a:sy n="81" d="100"/>
        </p:scale>
        <p:origin x="-186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24" descr="8am_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9850" y="-7938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Подзаголовок 3"/>
          <p:cNvSpPr>
            <a:spLocks noGrp="1"/>
          </p:cNvSpPr>
          <p:nvPr>
            <p:ph type="subTitle" idx="1"/>
          </p:nvPr>
        </p:nvSpPr>
        <p:spPr>
          <a:xfrm>
            <a:off x="476250" y="1912804"/>
            <a:ext cx="8239154" cy="2884348"/>
          </a:xfrm>
        </p:spPr>
        <p:txBody>
          <a:bodyPr rtlCol="0">
            <a:normAutofit fontScale="5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kk-KZ" sz="70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Сабақтың тақырыбы: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kk-KZ" sz="70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Ас – адамның арқауы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kk-KZ" sz="70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“Дыбыстар мен әріптер”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kk-KZ" sz="7000" b="1" i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kk-KZ" sz="70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сынып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6000" i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-107950" y="-42863"/>
            <a:ext cx="9180513" cy="6892926"/>
            <a:chOff x="0" y="-17"/>
            <a:chExt cx="5783" cy="4342"/>
          </a:xfrm>
        </p:grpSpPr>
        <p:grpSp>
          <p:nvGrpSpPr>
            <p:cNvPr id="3" name="Group 27"/>
            <p:cNvGrpSpPr>
              <a:grpSpLocks/>
            </p:cNvGrpSpPr>
            <p:nvPr/>
          </p:nvGrpSpPr>
          <p:grpSpPr bwMode="auto">
            <a:xfrm>
              <a:off x="22" y="-17"/>
              <a:ext cx="5761" cy="4337"/>
              <a:chOff x="22" y="-17"/>
              <a:chExt cx="5761" cy="4337"/>
            </a:xfrm>
          </p:grpSpPr>
          <p:pic>
            <p:nvPicPr>
              <p:cNvPr id="2061" name="Picture 28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rot="5400000">
                <a:off x="-2067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062" name="Picture 29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063" name="Picture 30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2060" name="Picture 31" descr="пгшлпгш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9" name="Заголовок 1"/>
          <p:cNvSpPr txBox="1">
            <a:spLocks/>
          </p:cNvSpPr>
          <p:nvPr/>
        </p:nvSpPr>
        <p:spPr>
          <a:xfrm>
            <a:off x="755576" y="1000108"/>
            <a:ext cx="7560840" cy="4357718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 fontScale="975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kk-KZ" sz="2400" i="1" dirty="0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kk-KZ" sz="2400" i="1" dirty="0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054" name="Picture 3" descr="C:\Users\Admin\Desktop\Aliya\анимация\1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2099327">
            <a:off x="195263" y="366713"/>
            <a:ext cx="1574800" cy="120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3" descr="C:\Users\Admin\Desktop\Aliya\анимация\1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744072">
            <a:off x="7354888" y="319088"/>
            <a:ext cx="1573212" cy="125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10" descr="блестящие картинки - травка и цветочки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5638800"/>
            <a:ext cx="86010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10" descr="блестящие картинки - травка и цветочки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850" y="5589588"/>
            <a:ext cx="86010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10" descr="блестящие картинки - травка и цветочки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8788" y="5678488"/>
            <a:ext cx="86010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57422" y="357166"/>
            <a:ext cx="4457700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24" descr="8am_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Подзаголовок 3"/>
          <p:cNvSpPr>
            <a:spLocks noGrp="1"/>
          </p:cNvSpPr>
          <p:nvPr>
            <p:ph type="subTitle" idx="1"/>
          </p:nvPr>
        </p:nvSpPr>
        <p:spPr>
          <a:xfrm>
            <a:off x="428596" y="1571612"/>
            <a:ext cx="8286808" cy="3929090"/>
          </a:xfrm>
        </p:spPr>
        <p:txBody>
          <a:bodyPr rtlCol="0">
            <a:normAutofit/>
          </a:bodyPr>
          <a:lstStyle/>
          <a:p>
            <a:pPr algn="l">
              <a:defRPr/>
            </a:pPr>
            <a:r>
              <a:rPr lang="kk-KZ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Сабақтың мақсаты:</a:t>
            </a:r>
          </a:p>
          <a:p>
            <a:pPr algn="l">
              <a:defRPr/>
            </a:pP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1.5 </a:t>
            </a:r>
            <a:r>
              <a:rPr lang="ru-RU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Түрлі</a:t>
            </a: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жағдаяттарда</a:t>
            </a: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тілдік</a:t>
            </a: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нормаларды</a:t>
            </a: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дұрыс</a:t>
            </a: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қолдану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l">
              <a:defRPr/>
            </a:pP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3.10 </a:t>
            </a:r>
            <a:r>
              <a:rPr lang="ru-RU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Грамматикалық</a:t>
            </a: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нормаларды</a:t>
            </a: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сақтау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l">
              <a:defRPr/>
            </a:pP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1.6 </a:t>
            </a:r>
            <a:r>
              <a:rPr lang="ru-RU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Тыңдаушын</a:t>
            </a: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ың</a:t>
            </a: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назарын</a:t>
            </a: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аудару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l">
              <a:defRPr/>
            </a:pP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1.2.1.2 </a:t>
            </a:r>
            <a:r>
              <a:rPr lang="ru-RU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оқудың</a:t>
            </a: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түрлерін</a:t>
            </a: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буындап</a:t>
            </a: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жиі</a:t>
            </a: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кездесетін</a:t>
            </a: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сөздерді</a:t>
            </a: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тұтас</a:t>
            </a: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түсініп</a:t>
            </a: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қолдану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l">
              <a:defRPr/>
            </a:pPr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-107950" y="-42863"/>
            <a:ext cx="9180513" cy="6892926"/>
            <a:chOff x="0" y="-17"/>
            <a:chExt cx="5783" cy="4342"/>
          </a:xfrm>
        </p:grpSpPr>
        <p:grpSp>
          <p:nvGrpSpPr>
            <p:cNvPr id="3" name="Group 27"/>
            <p:cNvGrpSpPr>
              <a:grpSpLocks/>
            </p:cNvGrpSpPr>
            <p:nvPr/>
          </p:nvGrpSpPr>
          <p:grpSpPr bwMode="auto">
            <a:xfrm>
              <a:off x="22" y="-17"/>
              <a:ext cx="5761" cy="4337"/>
              <a:chOff x="22" y="-17"/>
              <a:chExt cx="5761" cy="4337"/>
            </a:xfrm>
          </p:grpSpPr>
          <p:pic>
            <p:nvPicPr>
              <p:cNvPr id="2061" name="Picture 28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rot="5400000">
                <a:off x="-2067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062" name="Picture 29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063" name="Picture 30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2060" name="Picture 31" descr="пгшлпгш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9" name="Заголовок 1"/>
          <p:cNvSpPr txBox="1">
            <a:spLocks/>
          </p:cNvSpPr>
          <p:nvPr/>
        </p:nvSpPr>
        <p:spPr>
          <a:xfrm>
            <a:off x="755576" y="1000108"/>
            <a:ext cx="7560840" cy="4357718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 fontScale="975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kk-KZ" sz="2400" i="1" dirty="0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kk-KZ" sz="2400" i="1" dirty="0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054" name="Picture 3" descr="C:\Users\Admin\Desktop\Aliya\анимация\1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2099327">
            <a:off x="202691" y="342766"/>
            <a:ext cx="1574800" cy="120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3" descr="C:\Users\Admin\Desktop\Aliya\анимация\1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744072">
            <a:off x="7354888" y="319088"/>
            <a:ext cx="1573212" cy="125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10" descr="блестящие картинки - травка и цветочки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5638800"/>
            <a:ext cx="86010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10" descr="блестящие картинки - травка и цветочки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850" y="5589588"/>
            <a:ext cx="86010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10" descr="блестящие картинки - травка и цветочки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8788" y="5678488"/>
            <a:ext cx="86010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4714876" y="4857760"/>
            <a:ext cx="36433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1209675" algn="l"/>
              </a:tabLst>
            </a:pPr>
            <a:endParaRPr lang="ru-RU" b="1" dirty="0">
              <a:solidFill>
                <a:schemeClr val="hlink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57422" y="214290"/>
            <a:ext cx="44577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24" descr="8am_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Подзаголовок 3"/>
          <p:cNvSpPr>
            <a:spLocks noGrp="1"/>
          </p:cNvSpPr>
          <p:nvPr>
            <p:ph type="subTitle" idx="1"/>
          </p:nvPr>
        </p:nvSpPr>
        <p:spPr>
          <a:xfrm>
            <a:off x="428596" y="1571612"/>
            <a:ext cx="8286808" cy="3929090"/>
          </a:xfrm>
        </p:spPr>
        <p:txBody>
          <a:bodyPr rtlCol="0">
            <a:normAutofit/>
          </a:bodyPr>
          <a:lstStyle/>
          <a:p>
            <a:pPr algn="l">
              <a:defRPr/>
            </a:pPr>
            <a:r>
              <a:rPr lang="kk-KZ" sz="2800" b="1" i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Талқылауға арналған сұрақтар</a:t>
            </a:r>
          </a:p>
          <a:p>
            <a:pPr algn="l">
              <a:defRPr/>
            </a:pPr>
            <a:endParaRPr lang="kk-KZ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l">
              <a:defRPr/>
            </a:pPr>
            <a:r>
              <a:rPr lang="kk-KZ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1. Ең </a:t>
            </a:r>
            <a:r>
              <a:rPr lang="kk-KZ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бірінші үстелге қандай тамақ қойылады?</a:t>
            </a:r>
          </a:p>
          <a:p>
            <a:pPr algn="l">
              <a:defRPr/>
            </a:pPr>
            <a:r>
              <a:rPr lang="kk-KZ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2. Дыбыс </a:t>
            </a:r>
            <a:r>
              <a:rPr lang="kk-KZ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нешеге бөлінеді?</a:t>
            </a:r>
          </a:p>
          <a:p>
            <a:pPr algn="l">
              <a:defRPr/>
            </a:pPr>
            <a:r>
              <a:rPr lang="kk-KZ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3. Әріп </a:t>
            </a:r>
            <a:r>
              <a:rPr lang="kk-KZ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дегеніміз не?</a:t>
            </a:r>
          </a:p>
          <a:p>
            <a:pPr algn="l">
              <a:defRPr/>
            </a:pPr>
            <a:r>
              <a:rPr lang="kk-KZ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4. Дыбыс </a:t>
            </a:r>
            <a:r>
              <a:rPr lang="kk-KZ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дегеніміз не?</a:t>
            </a:r>
          </a:p>
          <a:p>
            <a:pPr algn="l">
              <a:defRPr/>
            </a:pPr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-107950" y="-42863"/>
            <a:ext cx="9180513" cy="6892926"/>
            <a:chOff x="0" y="-17"/>
            <a:chExt cx="5783" cy="4342"/>
          </a:xfrm>
        </p:grpSpPr>
        <p:grpSp>
          <p:nvGrpSpPr>
            <p:cNvPr id="3" name="Group 27"/>
            <p:cNvGrpSpPr>
              <a:grpSpLocks/>
            </p:cNvGrpSpPr>
            <p:nvPr/>
          </p:nvGrpSpPr>
          <p:grpSpPr bwMode="auto">
            <a:xfrm>
              <a:off x="22" y="-17"/>
              <a:ext cx="5761" cy="4337"/>
              <a:chOff x="22" y="-17"/>
              <a:chExt cx="5761" cy="4337"/>
            </a:xfrm>
          </p:grpSpPr>
          <p:pic>
            <p:nvPicPr>
              <p:cNvPr id="2061" name="Picture 28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rot="5400000">
                <a:off x="-2067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062" name="Picture 29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063" name="Picture 30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2060" name="Picture 31" descr="пгшлпгш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9" name="Заголовок 1"/>
          <p:cNvSpPr txBox="1">
            <a:spLocks/>
          </p:cNvSpPr>
          <p:nvPr/>
        </p:nvSpPr>
        <p:spPr>
          <a:xfrm>
            <a:off x="755576" y="1000108"/>
            <a:ext cx="7560840" cy="4357718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 fontScale="975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kk-KZ" sz="2400" i="1" dirty="0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kk-KZ" sz="2400" i="1" dirty="0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054" name="Picture 3" descr="C:\Users\Admin\Desktop\Aliya\анимация\1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2099327">
            <a:off x="202691" y="342766"/>
            <a:ext cx="1574800" cy="120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3" descr="C:\Users\Admin\Desktop\Aliya\анимация\1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744072">
            <a:off x="7354888" y="319088"/>
            <a:ext cx="1573212" cy="125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10" descr="блестящие картинки - травка и цветочки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5638800"/>
            <a:ext cx="86010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10" descr="блестящие картинки - травка и цветочки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850" y="5589588"/>
            <a:ext cx="86010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10" descr="блестящие картинки - травка и цветочки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8788" y="5678488"/>
            <a:ext cx="86010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4714876" y="4857760"/>
            <a:ext cx="36433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1209675" algn="l"/>
              </a:tabLst>
            </a:pPr>
            <a:endParaRPr lang="ru-RU" b="1" dirty="0">
              <a:solidFill>
                <a:schemeClr val="hlink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57422" y="214290"/>
            <a:ext cx="44577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8599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24" descr="8am_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Подзаголовок 3"/>
          <p:cNvSpPr>
            <a:spLocks noGrp="1"/>
          </p:cNvSpPr>
          <p:nvPr>
            <p:ph type="subTitle" idx="1"/>
          </p:nvPr>
        </p:nvSpPr>
        <p:spPr>
          <a:xfrm>
            <a:off x="428596" y="1571612"/>
            <a:ext cx="8286808" cy="3929090"/>
          </a:xfrm>
        </p:spPr>
        <p:txBody>
          <a:bodyPr rtlCol="0">
            <a:normAutofit/>
          </a:bodyPr>
          <a:lstStyle/>
          <a:p>
            <a:pPr algn="l">
              <a:defRPr/>
            </a:pPr>
            <a:endParaRPr lang="kk-KZ" sz="1800" b="1" dirty="0">
              <a:solidFill>
                <a:srgbClr val="0033CC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l">
              <a:defRPr/>
            </a:pPr>
            <a:r>
              <a:rPr lang="kk-KZ" sz="2400" b="1" i="1" dirty="0" smtClean="0">
                <a:solidFill>
                  <a:srgbClr val="0033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Ереже</a:t>
            </a:r>
            <a:r>
              <a:rPr lang="kk-KZ" sz="2400" b="1" i="1" dirty="0">
                <a:solidFill>
                  <a:srgbClr val="0033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:  Барлық сөздер дыбыстардан тұрады , оларды жазуда әріппен белгілейміз</a:t>
            </a:r>
            <a:r>
              <a:rPr lang="kk-KZ" sz="2400" b="1" i="1" dirty="0" smtClean="0">
                <a:solidFill>
                  <a:srgbClr val="0033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</a:p>
          <a:p>
            <a:pPr algn="l">
              <a:defRPr/>
            </a:pPr>
            <a:endParaRPr lang="kk-KZ" sz="1800" b="1" dirty="0">
              <a:ln w="1905"/>
              <a:solidFill>
                <a:srgbClr val="0033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l">
              <a:defRPr/>
            </a:pPr>
            <a:r>
              <a:rPr lang="kk-KZ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Айтылым</a:t>
            </a:r>
          </a:p>
          <a:p>
            <a:pPr algn="l">
              <a:defRPr/>
            </a:pPr>
            <a:r>
              <a:rPr lang="kk-KZ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4 бет 2 жаттығу </a:t>
            </a:r>
          </a:p>
          <a:p>
            <a:pPr algn="l">
              <a:defRPr/>
            </a:pPr>
            <a:r>
              <a:rPr lang="kk-KZ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4 бет 3 жаттығу мәтінді оқы </a:t>
            </a:r>
          </a:p>
          <a:p>
            <a:pPr algn="l">
              <a:defRPr/>
            </a:pPr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-107950" y="-42863"/>
            <a:ext cx="9180513" cy="6892926"/>
            <a:chOff x="0" y="-17"/>
            <a:chExt cx="5783" cy="4342"/>
          </a:xfrm>
        </p:grpSpPr>
        <p:grpSp>
          <p:nvGrpSpPr>
            <p:cNvPr id="3" name="Group 27"/>
            <p:cNvGrpSpPr>
              <a:grpSpLocks/>
            </p:cNvGrpSpPr>
            <p:nvPr/>
          </p:nvGrpSpPr>
          <p:grpSpPr bwMode="auto">
            <a:xfrm>
              <a:off x="22" y="-17"/>
              <a:ext cx="5761" cy="4337"/>
              <a:chOff x="22" y="-17"/>
              <a:chExt cx="5761" cy="4337"/>
            </a:xfrm>
          </p:grpSpPr>
          <p:pic>
            <p:nvPicPr>
              <p:cNvPr id="2061" name="Picture 28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rot="5400000">
                <a:off x="-2067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062" name="Picture 29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063" name="Picture 30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2060" name="Picture 31" descr="пгшлпгш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9" name="Заголовок 1"/>
          <p:cNvSpPr txBox="1">
            <a:spLocks/>
          </p:cNvSpPr>
          <p:nvPr/>
        </p:nvSpPr>
        <p:spPr>
          <a:xfrm>
            <a:off x="755576" y="1000108"/>
            <a:ext cx="7560840" cy="4357718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 fontScale="975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kk-KZ" sz="2400" i="1" dirty="0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kk-KZ" sz="2400" i="1" dirty="0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054" name="Picture 3" descr="C:\Users\Admin\Desktop\Aliya\анимация\1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2099327">
            <a:off x="202691" y="342766"/>
            <a:ext cx="1574800" cy="120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3" descr="C:\Users\Admin\Desktop\Aliya\анимация\1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744072">
            <a:off x="7354888" y="319088"/>
            <a:ext cx="1573212" cy="125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10" descr="блестящие картинки - травка и цветочки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5638800"/>
            <a:ext cx="86010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10" descr="блестящие картинки - травка и цветочки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850" y="5589588"/>
            <a:ext cx="86010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10" descr="блестящие картинки - травка и цветочки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8788" y="5678488"/>
            <a:ext cx="86010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4714876" y="4857760"/>
            <a:ext cx="36433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1209675" algn="l"/>
              </a:tabLst>
            </a:pPr>
            <a:endParaRPr lang="ru-RU" b="1" dirty="0">
              <a:solidFill>
                <a:schemeClr val="hlink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57422" y="214290"/>
            <a:ext cx="44577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0383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24" descr="8am_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0" y="-26988"/>
            <a:ext cx="9180513" cy="6892926"/>
            <a:chOff x="0" y="-17"/>
            <a:chExt cx="5783" cy="4342"/>
          </a:xfrm>
        </p:grpSpPr>
        <p:grpSp>
          <p:nvGrpSpPr>
            <p:cNvPr id="3" name="Group 27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5128" name="Picture 28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129" name="Picture 29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130" name="Picture 30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5127" name="Picture 31" descr="пгшлпгш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124" name="Прямоугольник 3"/>
          <p:cNvSpPr>
            <a:spLocks noChangeArrowheads="1"/>
          </p:cNvSpPr>
          <p:nvPr/>
        </p:nvSpPr>
        <p:spPr bwMode="auto">
          <a:xfrm>
            <a:off x="428596" y="357167"/>
            <a:ext cx="8358246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kk-KZ" sz="3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Дәптермен  жұмыс</a:t>
            </a:r>
          </a:p>
          <a:p>
            <a:r>
              <a:rPr lang="kk-KZ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 бет  5 жаттығу. Сөйлемдерді қатесіз көшіріп жаз.</a:t>
            </a:r>
          </a:p>
          <a:p>
            <a:endParaRPr lang="kk-KZ" sz="3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3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5" name="Рисунок 1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79990" y="4500570"/>
            <a:ext cx="4021166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24" descr="8am_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0" y="-26988"/>
            <a:ext cx="9180513" cy="6892926"/>
            <a:chOff x="0" y="-17"/>
            <a:chExt cx="5783" cy="4342"/>
          </a:xfrm>
        </p:grpSpPr>
        <p:grpSp>
          <p:nvGrpSpPr>
            <p:cNvPr id="3" name="Group 27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5128" name="Picture 28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129" name="Picture 29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130" name="Picture 30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5127" name="Picture 31" descr="пгшлпгш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124" name="Прямоугольник 3"/>
          <p:cNvSpPr>
            <a:spLocks noChangeArrowheads="1"/>
          </p:cNvSpPr>
          <p:nvPr/>
        </p:nvSpPr>
        <p:spPr bwMode="auto">
          <a:xfrm>
            <a:off x="428596" y="357167"/>
            <a:ext cx="8358246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kk-KZ" sz="3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Үйге тапсырма</a:t>
            </a:r>
          </a:p>
          <a:p>
            <a:r>
              <a:rPr lang="kk-KZ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 бет  Адам, тамақ, дәмді сөздерінде неше дыбыс , неше әріп бар екенін айт</a:t>
            </a:r>
          </a:p>
          <a:p>
            <a:endParaRPr lang="kk-KZ" sz="3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5" name="Рисунок 1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79990" y="4500570"/>
            <a:ext cx="4021166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02335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5" descr="069-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86400"/>
            <a:ext cx="9144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12"/>
          <p:cNvSpPr txBox="1">
            <a:spLocks noChangeArrowheads="1"/>
          </p:cNvSpPr>
          <p:nvPr/>
        </p:nvSpPr>
        <p:spPr bwMode="auto">
          <a:xfrm>
            <a:off x="2514600" y="1676400"/>
            <a:ext cx="424815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Monotype Sorts"/>
              <a:buNone/>
            </a:pPr>
            <a:r>
              <a:rPr lang="kk-KZ" sz="2400" b="1" dirty="0">
                <a:solidFill>
                  <a:srgbClr val="0000FF"/>
                </a:solidFill>
                <a:latin typeface="Times New Roman" pitchFamily="18" charset="0"/>
              </a:rPr>
              <a:t>НАЗАРЛАРЫҢЫЗҒА </a:t>
            </a:r>
          </a:p>
          <a:p>
            <a:pPr algn="ctr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Monotype Sorts"/>
              <a:buNone/>
            </a:pPr>
            <a:endParaRPr lang="kk-KZ" sz="2400" b="1" dirty="0">
              <a:solidFill>
                <a:srgbClr val="0000FF"/>
              </a:solidFill>
              <a:latin typeface="Times New Roman" pitchFamily="18" charset="0"/>
            </a:endParaRPr>
          </a:p>
          <a:p>
            <a:pPr algn="ctr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Monotype Sorts"/>
              <a:buNone/>
            </a:pPr>
            <a:r>
              <a:rPr lang="kk-KZ" sz="2400" b="1" dirty="0">
                <a:solidFill>
                  <a:srgbClr val="0000FF"/>
                </a:solidFill>
                <a:latin typeface="Times New Roman" pitchFamily="18" charset="0"/>
              </a:rPr>
              <a:t>РАХМЕТ !</a:t>
            </a:r>
          </a:p>
          <a:p>
            <a:pPr algn="ctr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Monotype Sorts"/>
              <a:buNone/>
            </a:pPr>
            <a:endParaRPr lang="kk-KZ" sz="2400" b="1" dirty="0">
              <a:solidFill>
                <a:srgbClr val="0000FF"/>
              </a:solidFill>
              <a:latin typeface="Times New Roman" pitchFamily="18" charset="0"/>
            </a:endParaRPr>
          </a:p>
          <a:p>
            <a:pPr algn="ctr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Monotype Sorts"/>
              <a:buNone/>
            </a:pPr>
            <a:r>
              <a:rPr lang="kk-KZ" sz="2400" b="1" dirty="0">
                <a:solidFill>
                  <a:srgbClr val="0000FF"/>
                </a:solidFill>
                <a:latin typeface="Times New Roman" pitchFamily="18" charset="0"/>
              </a:rPr>
              <a:t>Сіздерге жүректің жылулығын, жанның сұлулығын тілейміз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pic>
        <p:nvPicPr>
          <p:cNvPr id="7" name="Picture 2" descr="C:\Documents and Settings\Администратор\Рабочий стол\фоны для презентации\2024935000549b0c60eb5b46452117d368bd4220dd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200" y="0"/>
            <a:ext cx="10064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Documents and Settings\Администратор\Рабочий стол\фоны для презентации\2024935000549b0c60eb5b46452117d368bd4220dd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152400"/>
            <a:ext cx="10064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C:\Documents and Settings\Администратор\Рабочий стол\фоны для презентации\2024935000549b0c60eb5b46452117d368bd4220dd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0"/>
            <a:ext cx="10064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C:\Documents and Settings\Администратор\Рабочий стол\фоны для презентации\2024935000549b0c60eb5b46452117d368bd4220dd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6200" y="685800"/>
            <a:ext cx="10064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C:\Documents and Settings\Администратор\Рабочий стол\фоны для презентации\2024935000549b0c60eb5b46452117d368bd4220dd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2200" y="304800"/>
            <a:ext cx="10064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C:\Documents and Settings\Администратор\Рабочий стол\фоны для презентации\2024935000549b0c60eb5b46452117d368bd4220dd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762000"/>
            <a:ext cx="10064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 descr="C:\Documents and Settings\Администратор\Рабочий стол\фоны для презентации\2024935000549b0c60eb5b46452117d368bd4220dd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0400" y="914400"/>
            <a:ext cx="10064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C:\Documents and Settings\Администратор\Рабочий стол\фоны для презентации\2024935000549b0c60eb5b46452117d368bd4220dd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676400"/>
            <a:ext cx="10064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 descr="C:\Documents and Settings\Администратор\Рабочий стол\фоны для презентации\2024935000549b0c60eb5b46452117d368bd4220dd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2667000"/>
            <a:ext cx="10064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 descr="C:\Documents and Settings\Администратор\Рабочий стол\фоны для презентации\2024935000549b0c60eb5b46452117d368bd4220dd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3352800"/>
            <a:ext cx="10064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 descr="C:\Documents and Settings\Администратор\Рабочий стол\фоны для презентации\2024935000549b0c60eb5b46452117d368bd4220dd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4114800"/>
            <a:ext cx="10064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" descr="C:\Documents and Settings\Администратор\Рабочий стол\фоны для презентации\2024935000549b0c60eb5b46452117d368bd4220dd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9400" y="4648200"/>
            <a:ext cx="10064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" descr="C:\Documents and Settings\Администратор\Рабочий стол\фоны для презентации\2024935000549b0c60eb5b46452117d368bd4220dd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1400" y="1752600"/>
            <a:ext cx="10064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 descr="C:\Documents and Settings\Администратор\Рабочий стол\фоны для презентации\2024935000549b0c60eb5b46452117d368bd4220dd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15200" y="2590800"/>
            <a:ext cx="10064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" descr="C:\Documents and Settings\Администратор\Рабочий стол\фоны для презентации\2024935000549b0c60eb5b46452117d368bd4220dd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3429000"/>
            <a:ext cx="10064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" descr="C:\Documents and Settings\Администратор\Рабочий стол\фоны для презентации\2024935000549b0c60eb5b46452117d368bd4220dd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9800" y="4114800"/>
            <a:ext cx="10064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" descr="C:\Documents and Settings\Администратор\Рабочий стол\фоны для презентации\2024935000549b0c60eb5b46452117d368bd4220dd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5029200"/>
            <a:ext cx="10064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" descr="C:\Documents and Settings\Администратор\Рабочий стол\фоны для презентации\2024935000549b0c60eb5b46452117d368bd4220dd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4800600"/>
            <a:ext cx="10064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000"/>
                            </p:stCondLst>
                            <p:childTnLst>
                              <p:par>
                                <p:cTn id="7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500"/>
                            </p:stCondLst>
                            <p:childTnLst>
                              <p:par>
                                <p:cTn id="8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000"/>
                            </p:stCondLst>
                            <p:childTnLst>
                              <p:par>
                                <p:cTn id="8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8500"/>
                            </p:stCondLst>
                            <p:childTnLst>
                              <p:par>
                                <p:cTn id="9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533</TotalTime>
  <Words>145</Words>
  <Application>Microsoft Office PowerPoint</Application>
  <PresentationFormat>Экран (4:3)</PresentationFormat>
  <Paragraphs>35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айка</dc:creator>
  <cp:lastModifiedBy>Пользователь</cp:lastModifiedBy>
  <cp:revision>63</cp:revision>
  <dcterms:created xsi:type="dcterms:W3CDTF">2016-10-19T13:13:47Z</dcterms:created>
  <dcterms:modified xsi:type="dcterms:W3CDTF">2020-03-31T03:01:44Z</dcterms:modified>
</cp:coreProperties>
</file>