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3" r:id="rId3"/>
    <p:sldId id="298" r:id="rId4"/>
    <p:sldId id="296" r:id="rId5"/>
    <p:sldId id="261" r:id="rId6"/>
    <p:sldId id="297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71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850" y="-793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76250" y="1912804"/>
            <a:ext cx="8239154" cy="288434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7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7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Ас – адамның арқауы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7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“Дыбыстар мен әріптер”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7000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7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сынып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07950" y="-42863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2" y="-17"/>
              <a:ext cx="5761" cy="4337"/>
              <a:chOff x="22" y="-17"/>
              <a:chExt cx="5761" cy="4337"/>
            </a:xfrm>
          </p:grpSpPr>
          <p:pic>
            <p:nvPicPr>
              <p:cNvPr id="2061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067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0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755576" y="1000108"/>
            <a:ext cx="7560840" cy="435771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4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099327">
            <a:off x="195263" y="366713"/>
            <a:ext cx="15748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4072">
            <a:off x="7354888" y="319088"/>
            <a:ext cx="15732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638800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5895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788" y="56784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357166"/>
            <a:ext cx="44577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392909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мақсаты:</a:t>
            </a:r>
          </a:p>
          <a:p>
            <a:pPr algn="l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жағдаяттарда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3.10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Грамматикалық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сақтау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Тыңдаушын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ың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назарын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аудару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1.2.1.2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буындап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сөздерді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тұтас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түсініп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07950" y="-42863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2" y="-17"/>
              <a:ext cx="5761" cy="4337"/>
              <a:chOff x="22" y="-17"/>
              <a:chExt cx="5761" cy="4337"/>
            </a:xfrm>
          </p:grpSpPr>
          <p:pic>
            <p:nvPicPr>
              <p:cNvPr id="2061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067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0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755576" y="1000108"/>
            <a:ext cx="7560840" cy="435771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4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099327">
            <a:off x="202691" y="342766"/>
            <a:ext cx="15748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4072">
            <a:off x="7354888" y="319088"/>
            <a:ext cx="15732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638800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5895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788" y="56784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714876" y="4857760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09675" algn="l"/>
              </a:tabLst>
            </a:pPr>
            <a:endParaRPr lang="ru-RU" b="1" dirty="0">
              <a:solidFill>
                <a:schemeClr val="hlink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14290"/>
            <a:ext cx="44577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392909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kk-KZ" sz="28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Талқылауға арналған сұрақтар</a:t>
            </a:r>
          </a:p>
          <a:p>
            <a:pPr algn="l">
              <a:defRPr/>
            </a:pPr>
            <a:endParaRPr lang="kk-KZ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Ең </a:t>
            </a:r>
            <a:r>
              <a:rPr lang="kk-K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бірінші үстелге қандай тамақ қойылады?</a:t>
            </a: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Дыбыс </a:t>
            </a:r>
            <a:r>
              <a:rPr lang="kk-K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нешеге бөлінеді?</a:t>
            </a: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Әріп </a:t>
            </a:r>
            <a:r>
              <a:rPr lang="kk-K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дегеніміз не?</a:t>
            </a: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Дыбыс </a:t>
            </a:r>
            <a:r>
              <a:rPr lang="kk-K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дегеніміз не?</a:t>
            </a:r>
          </a:p>
          <a:p>
            <a:pPr algn="l"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07950" y="-42863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2" y="-17"/>
              <a:ext cx="5761" cy="4337"/>
              <a:chOff x="22" y="-17"/>
              <a:chExt cx="5761" cy="4337"/>
            </a:xfrm>
          </p:grpSpPr>
          <p:pic>
            <p:nvPicPr>
              <p:cNvPr id="2061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067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0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755576" y="1000108"/>
            <a:ext cx="7560840" cy="435771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4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099327">
            <a:off x="202691" y="342766"/>
            <a:ext cx="15748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4072">
            <a:off x="7354888" y="319088"/>
            <a:ext cx="15732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638800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5895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788" y="56784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714876" y="4857760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09675" algn="l"/>
              </a:tabLst>
            </a:pPr>
            <a:endParaRPr lang="ru-RU" b="1" dirty="0">
              <a:solidFill>
                <a:schemeClr val="hlink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14290"/>
            <a:ext cx="44577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3929090"/>
          </a:xfrm>
        </p:spPr>
        <p:txBody>
          <a:bodyPr rtlCol="0">
            <a:normAutofit/>
          </a:bodyPr>
          <a:lstStyle/>
          <a:p>
            <a:pPr algn="l">
              <a:defRPr/>
            </a:pPr>
            <a:endParaRPr lang="kk-KZ" sz="1800" b="1" dirty="0">
              <a:solidFill>
                <a:srgbClr val="0033CC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defRPr/>
            </a:pPr>
            <a:r>
              <a:rPr lang="kk-KZ" sz="2400" b="1" i="1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Ереже</a:t>
            </a:r>
            <a:r>
              <a:rPr lang="kk-KZ" sz="2400" b="1" i="1" dirty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 Барлық сөздер дыбыстардан тұрады , оларды жазуда әріппен белгілейміз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algn="l">
              <a:defRPr/>
            </a:pPr>
            <a:endParaRPr lang="kk-KZ" sz="18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Айтылым</a:t>
            </a: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 бет 2 жаттығу </a:t>
            </a:r>
          </a:p>
          <a:p>
            <a:pPr algn="l">
              <a:defRPr/>
            </a:pPr>
            <a:r>
              <a:rPr lang="kk-K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 бет 3 жаттығу мәтінді оқы </a:t>
            </a:r>
          </a:p>
          <a:p>
            <a:pPr algn="l"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07950" y="-42863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2" y="-17"/>
              <a:ext cx="5761" cy="4337"/>
              <a:chOff x="22" y="-17"/>
              <a:chExt cx="5761" cy="4337"/>
            </a:xfrm>
          </p:grpSpPr>
          <p:pic>
            <p:nvPicPr>
              <p:cNvPr id="2061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067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0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Заголовок 1"/>
          <p:cNvSpPr txBox="1">
            <a:spLocks/>
          </p:cNvSpPr>
          <p:nvPr/>
        </p:nvSpPr>
        <p:spPr>
          <a:xfrm>
            <a:off x="755576" y="1000108"/>
            <a:ext cx="7560840" cy="435771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i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4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099327">
            <a:off x="202691" y="342766"/>
            <a:ext cx="15748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Users\Admin\Desktop\Aliya\анимация\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44072">
            <a:off x="7354888" y="319088"/>
            <a:ext cx="15732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638800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5895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блестящие картинки - травка и цветочки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788" y="5678488"/>
            <a:ext cx="860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714876" y="4857760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09675" algn="l"/>
              </a:tabLst>
            </a:pPr>
            <a:endParaRPr lang="ru-RU" b="1" dirty="0">
              <a:solidFill>
                <a:schemeClr val="hlink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14290"/>
            <a:ext cx="44577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3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5128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9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0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127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428596" y="357167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Дәптермен  жұмыс</a:t>
            </a:r>
          </a:p>
          <a:p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бет  5 жаттығу. Сөйлемдерді қатесіз көшіріп жаз.</a:t>
            </a:r>
          </a:p>
          <a:p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Рисунок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9990" y="4500570"/>
            <a:ext cx="40211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4" descr="8am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0" y="-26988"/>
            <a:ext cx="9180513" cy="6892926"/>
            <a:chOff x="0" y="-17"/>
            <a:chExt cx="5783" cy="434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5128" name="Picture 2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9" name="Picture 29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0" name="Picture 30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127" name="Picture 31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428596" y="357167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</a:p>
          <a:p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бет  Адам, тамақ, дәмді сөздерінде неше дыбыс , неше әріп бар екенін айт</a:t>
            </a:r>
          </a:p>
          <a:p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Рисунок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9990" y="4500570"/>
            <a:ext cx="40211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23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069-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12"/>
          <p:cNvSpPr txBox="1">
            <a:spLocks noChangeArrowheads="1"/>
          </p:cNvSpPr>
          <p:nvPr/>
        </p:nvSpPr>
        <p:spPr bwMode="auto">
          <a:xfrm>
            <a:off x="2514600" y="1676400"/>
            <a:ext cx="42481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Monotype Sorts"/>
              <a:buNone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</a:rPr>
              <a:t>НАЗАРЛАРЫҢЫЗҒА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Monotype Sorts"/>
              <a:buNone/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Monotype Sorts"/>
              <a:buNone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</a:rPr>
              <a:t>РАХМЕТ !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Monotype Sorts"/>
              <a:buNone/>
            </a:pPr>
            <a:endParaRPr lang="kk-KZ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Monotype Sorts"/>
              <a:buNone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</a:rPr>
              <a:t>Сіздерге жүректің жылулығын, жанның сұлулығын тілейміз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685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9144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52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114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6482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7526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590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290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148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0292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Documents and Settings\Администратор\Рабочий стол\фоны для презентации\2024935000549b0c60eb5b46452117d368bd4220d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800600"/>
            <a:ext cx="100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145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айка</dc:creator>
  <cp:lastModifiedBy>Пользователь</cp:lastModifiedBy>
  <cp:revision>63</cp:revision>
  <dcterms:created xsi:type="dcterms:W3CDTF">2016-10-19T13:13:47Z</dcterms:created>
  <dcterms:modified xsi:type="dcterms:W3CDTF">2020-03-31T03:01:44Z</dcterms:modified>
</cp:coreProperties>
</file>