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63" r:id="rId3"/>
    <p:sldId id="298" r:id="rId4"/>
    <p:sldId id="296" r:id="rId5"/>
    <p:sldId id="261" r:id="rId6"/>
    <p:sldId id="297" r:id="rId7"/>
    <p:sldId id="28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71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8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24" descr="8am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9850" y="-793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76250" y="1912804"/>
            <a:ext cx="8239154" cy="2884348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7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7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Ас – адамның арқауы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7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“Дыбыстар мен әріптер”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7000" b="1" i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kk-KZ" sz="7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сынып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-107950" y="-42863"/>
            <a:ext cx="9180513" cy="6892926"/>
            <a:chOff x="0" y="-17"/>
            <a:chExt cx="5783" cy="4342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22" y="-17"/>
              <a:ext cx="5761" cy="4337"/>
              <a:chOff x="22" y="-17"/>
              <a:chExt cx="5761" cy="4337"/>
            </a:xfrm>
          </p:grpSpPr>
          <p:pic>
            <p:nvPicPr>
              <p:cNvPr id="2061" name="Picture 2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067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2" name="Picture 29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3" name="Picture 30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60" name="Picture 31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9" name="Заголовок 1"/>
          <p:cNvSpPr txBox="1">
            <a:spLocks/>
          </p:cNvSpPr>
          <p:nvPr/>
        </p:nvSpPr>
        <p:spPr>
          <a:xfrm>
            <a:off x="755576" y="1000108"/>
            <a:ext cx="7560840" cy="4357718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fontScale="975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400" i="1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400" i="1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054" name="Picture 3" descr="C:\Users\Admin\Desktop\Aliya\анимация\1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2099327">
            <a:off x="195263" y="366713"/>
            <a:ext cx="15748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3" descr="C:\Users\Admin\Desktop\Aliya\анимация\1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44072">
            <a:off x="7354888" y="319088"/>
            <a:ext cx="1573212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5638800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850" y="5589588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8788" y="5678488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57422" y="357166"/>
            <a:ext cx="445770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24" descr="8am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28596" y="1571612"/>
            <a:ext cx="8286808" cy="3929090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kk-K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  <a:p>
            <a:pPr algn="l">
              <a:defRPr/>
            </a:pP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1.5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жағдаяттарда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тілдік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нормаларды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қолдану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3.10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Грамматикалық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нормаларды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сақтау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1.6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Тыңдаушын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ың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назарын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аудару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1.2.1.2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оқудың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буындап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тұтас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түсініп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қолдану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-107950" y="-42863"/>
            <a:ext cx="9180513" cy="6892926"/>
            <a:chOff x="0" y="-17"/>
            <a:chExt cx="5783" cy="4342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22" y="-17"/>
              <a:ext cx="5761" cy="4337"/>
              <a:chOff x="22" y="-17"/>
              <a:chExt cx="5761" cy="4337"/>
            </a:xfrm>
          </p:grpSpPr>
          <p:pic>
            <p:nvPicPr>
              <p:cNvPr id="2061" name="Picture 2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067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2" name="Picture 29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3" name="Picture 30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60" name="Picture 31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9" name="Заголовок 1"/>
          <p:cNvSpPr txBox="1">
            <a:spLocks/>
          </p:cNvSpPr>
          <p:nvPr/>
        </p:nvSpPr>
        <p:spPr>
          <a:xfrm>
            <a:off x="755576" y="1000108"/>
            <a:ext cx="7560840" cy="4357718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fontScale="975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400" i="1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400" i="1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054" name="Picture 3" descr="C:\Users\Admin\Desktop\Aliya\анимация\1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2099327">
            <a:off x="202691" y="342766"/>
            <a:ext cx="15748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3" descr="C:\Users\Admin\Desktop\Aliya\анимация\1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44072">
            <a:off x="7354888" y="319088"/>
            <a:ext cx="1573212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5638800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850" y="5589588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8788" y="5678488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714876" y="4857760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209675" algn="l"/>
              </a:tabLst>
            </a:pPr>
            <a:endParaRPr lang="ru-RU" b="1" dirty="0">
              <a:solidFill>
                <a:schemeClr val="hlink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57422" y="214290"/>
            <a:ext cx="44577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24" descr="8am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28596" y="1571612"/>
            <a:ext cx="8286808" cy="3929090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kk-KZ" sz="2800" b="1" i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Талқылауға арналған сұрақтар</a:t>
            </a:r>
          </a:p>
          <a:p>
            <a:pPr algn="l">
              <a:defRPr/>
            </a:pPr>
            <a:endParaRPr lang="kk-KZ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kk-K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 Ең </a:t>
            </a:r>
            <a:r>
              <a:rPr lang="kk-KZ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бірінші үстелге қандай тамақ қойылады?</a:t>
            </a:r>
          </a:p>
          <a:p>
            <a:pPr algn="l">
              <a:defRPr/>
            </a:pPr>
            <a:r>
              <a:rPr lang="kk-K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2. Дыбыс </a:t>
            </a:r>
            <a:r>
              <a:rPr lang="kk-KZ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нешеге бөлінеді?</a:t>
            </a:r>
          </a:p>
          <a:p>
            <a:pPr algn="l">
              <a:defRPr/>
            </a:pPr>
            <a:r>
              <a:rPr lang="kk-K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3. Әріп </a:t>
            </a:r>
            <a:r>
              <a:rPr lang="kk-KZ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дегеніміз не?</a:t>
            </a:r>
          </a:p>
          <a:p>
            <a:pPr algn="l">
              <a:defRPr/>
            </a:pPr>
            <a:r>
              <a:rPr lang="kk-K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4. Дыбыс </a:t>
            </a:r>
            <a:r>
              <a:rPr lang="kk-KZ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дегеніміз не?</a:t>
            </a:r>
          </a:p>
          <a:p>
            <a:pPr algn="l">
              <a:defRPr/>
            </a:pPr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-107950" y="-42863"/>
            <a:ext cx="9180513" cy="6892926"/>
            <a:chOff x="0" y="-17"/>
            <a:chExt cx="5783" cy="4342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22" y="-17"/>
              <a:ext cx="5761" cy="4337"/>
              <a:chOff x="22" y="-17"/>
              <a:chExt cx="5761" cy="4337"/>
            </a:xfrm>
          </p:grpSpPr>
          <p:pic>
            <p:nvPicPr>
              <p:cNvPr id="2061" name="Picture 2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067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2" name="Picture 29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3" name="Picture 30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60" name="Picture 31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9" name="Заголовок 1"/>
          <p:cNvSpPr txBox="1">
            <a:spLocks/>
          </p:cNvSpPr>
          <p:nvPr/>
        </p:nvSpPr>
        <p:spPr>
          <a:xfrm>
            <a:off x="755576" y="1000108"/>
            <a:ext cx="7560840" cy="4357718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fontScale="975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400" i="1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400" i="1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054" name="Picture 3" descr="C:\Users\Admin\Desktop\Aliya\анимация\1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2099327">
            <a:off x="202691" y="342766"/>
            <a:ext cx="15748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3" descr="C:\Users\Admin\Desktop\Aliya\анимация\1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44072">
            <a:off x="7354888" y="319088"/>
            <a:ext cx="1573212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5638800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850" y="5589588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8788" y="5678488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714876" y="4857760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209675" algn="l"/>
              </a:tabLst>
            </a:pPr>
            <a:endParaRPr lang="ru-RU" b="1" dirty="0">
              <a:solidFill>
                <a:schemeClr val="hlink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57422" y="214290"/>
            <a:ext cx="44577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59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24" descr="8am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28596" y="1571612"/>
            <a:ext cx="8286808" cy="3929090"/>
          </a:xfrm>
        </p:spPr>
        <p:txBody>
          <a:bodyPr rtlCol="0">
            <a:normAutofit/>
          </a:bodyPr>
          <a:lstStyle/>
          <a:p>
            <a:pPr algn="l">
              <a:defRPr/>
            </a:pPr>
            <a:endParaRPr lang="kk-KZ" sz="1800" b="1" dirty="0">
              <a:solidFill>
                <a:srgbClr val="0033CC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l">
              <a:defRPr/>
            </a:pPr>
            <a:r>
              <a:rPr lang="kk-KZ" sz="2400" b="1" i="1" dirty="0" smtClean="0">
                <a:solidFill>
                  <a:srgbClr val="0033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Ереже</a:t>
            </a:r>
            <a:r>
              <a:rPr lang="kk-KZ" sz="2400" b="1" i="1" dirty="0">
                <a:solidFill>
                  <a:srgbClr val="0033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  Барлық сөздер дыбыстардан тұрады , оларды жазуда әріппен белгілейміз</a:t>
            </a:r>
            <a:r>
              <a:rPr lang="kk-KZ" sz="2400" b="1" i="1" dirty="0" smtClean="0">
                <a:solidFill>
                  <a:srgbClr val="0033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 algn="l">
              <a:defRPr/>
            </a:pPr>
            <a:endParaRPr lang="kk-KZ" sz="1800" b="1" dirty="0">
              <a:ln w="1905"/>
              <a:solidFill>
                <a:srgbClr val="0033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l">
              <a:defRPr/>
            </a:pPr>
            <a:r>
              <a:rPr lang="kk-K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Айтылым</a:t>
            </a:r>
          </a:p>
          <a:p>
            <a:pPr algn="l">
              <a:defRPr/>
            </a:pPr>
            <a:r>
              <a:rPr lang="kk-K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 бет 2 жаттығу </a:t>
            </a:r>
          </a:p>
          <a:p>
            <a:pPr algn="l">
              <a:defRPr/>
            </a:pPr>
            <a:r>
              <a:rPr lang="kk-K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 бет 3 жаттығу мәтінді оқы </a:t>
            </a:r>
          </a:p>
          <a:p>
            <a:pPr algn="l">
              <a:defRPr/>
            </a:pPr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-107950" y="-42863"/>
            <a:ext cx="9180513" cy="6892926"/>
            <a:chOff x="0" y="-17"/>
            <a:chExt cx="5783" cy="4342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22" y="-17"/>
              <a:ext cx="5761" cy="4337"/>
              <a:chOff x="22" y="-17"/>
              <a:chExt cx="5761" cy="4337"/>
            </a:xfrm>
          </p:grpSpPr>
          <p:pic>
            <p:nvPicPr>
              <p:cNvPr id="2061" name="Picture 2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067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2" name="Picture 29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3" name="Picture 30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60" name="Picture 31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9" name="Заголовок 1"/>
          <p:cNvSpPr txBox="1">
            <a:spLocks/>
          </p:cNvSpPr>
          <p:nvPr/>
        </p:nvSpPr>
        <p:spPr>
          <a:xfrm>
            <a:off x="755576" y="1000108"/>
            <a:ext cx="7560840" cy="4357718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fontScale="975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400" i="1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400" i="1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054" name="Picture 3" descr="C:\Users\Admin\Desktop\Aliya\анимация\1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2099327">
            <a:off x="202691" y="342766"/>
            <a:ext cx="15748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3" descr="C:\Users\Admin\Desktop\Aliya\анимация\1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44072">
            <a:off x="7354888" y="319088"/>
            <a:ext cx="1573212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5638800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850" y="5589588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блестящие картинки - травка и цветоч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8788" y="5678488"/>
            <a:ext cx="860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714876" y="4857760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209675" algn="l"/>
              </a:tabLst>
            </a:pPr>
            <a:endParaRPr lang="ru-RU" b="1" dirty="0">
              <a:solidFill>
                <a:schemeClr val="hlink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57422" y="214290"/>
            <a:ext cx="44577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038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24" descr="8am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0" y="-26988"/>
            <a:ext cx="9180513" cy="6892926"/>
            <a:chOff x="0" y="-17"/>
            <a:chExt cx="5783" cy="4342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5128" name="Picture 2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129" name="Picture 29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130" name="Picture 30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5127" name="Picture 31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4" name="Прямоугольник 3"/>
          <p:cNvSpPr>
            <a:spLocks noChangeArrowheads="1"/>
          </p:cNvSpPr>
          <p:nvPr/>
        </p:nvSpPr>
        <p:spPr bwMode="auto">
          <a:xfrm>
            <a:off x="428596" y="357167"/>
            <a:ext cx="835824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kk-KZ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Дәптермен  жұмыс</a:t>
            </a:r>
          </a:p>
          <a:p>
            <a:r>
              <a:rPr lang="kk-K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бет  5 жаттығу. Сөйлемдерді қатесіз көшіріп жаз.</a:t>
            </a:r>
          </a:p>
          <a:p>
            <a:endParaRPr lang="kk-KZ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5" name="Рисунок 1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79990" y="4500570"/>
            <a:ext cx="402116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24" descr="8am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0" y="-26988"/>
            <a:ext cx="9180513" cy="6892926"/>
            <a:chOff x="0" y="-17"/>
            <a:chExt cx="5783" cy="4342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5128" name="Picture 2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129" name="Picture 29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130" name="Picture 30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5127" name="Picture 31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4" name="Прямоугольник 3"/>
          <p:cNvSpPr>
            <a:spLocks noChangeArrowheads="1"/>
          </p:cNvSpPr>
          <p:nvPr/>
        </p:nvSpPr>
        <p:spPr bwMode="auto">
          <a:xfrm>
            <a:off x="428596" y="357167"/>
            <a:ext cx="835824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kk-KZ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Үйге тапсырма</a:t>
            </a:r>
          </a:p>
          <a:p>
            <a:r>
              <a:rPr lang="kk-K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бет  Адам, тамақ, дәмді сөздерінде неше дыбыс , неше әріп бар екенін айт</a:t>
            </a:r>
          </a:p>
          <a:p>
            <a:endParaRPr lang="kk-KZ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5" name="Рисунок 1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79990" y="4500570"/>
            <a:ext cx="402116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233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5" descr="069-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400"/>
            <a:ext cx="9144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12"/>
          <p:cNvSpPr txBox="1">
            <a:spLocks noChangeArrowheads="1"/>
          </p:cNvSpPr>
          <p:nvPr/>
        </p:nvSpPr>
        <p:spPr bwMode="auto">
          <a:xfrm>
            <a:off x="2514600" y="1676400"/>
            <a:ext cx="42481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Monotype Sorts"/>
              <a:buNone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</a:rPr>
              <a:t>НАЗАРЛАРЫҢЫЗҒА </a:t>
            </a:r>
          </a:p>
          <a:p>
            <a:pPr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Monotype Sorts"/>
              <a:buNone/>
            </a:pPr>
            <a:endParaRPr lang="kk-KZ" sz="24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Monotype Sorts"/>
              <a:buNone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</a:rPr>
              <a:t>РАХМЕТ !</a:t>
            </a:r>
          </a:p>
          <a:p>
            <a:pPr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Monotype Sorts"/>
              <a:buNone/>
            </a:pPr>
            <a:endParaRPr lang="kk-KZ" sz="24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Monotype Sorts"/>
              <a:buNone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</a:rPr>
              <a:t>Сіздерге жүректің жылулығын, жанның сұлулығын тілейміз</a:t>
            </a:r>
            <a:endParaRPr lang="ru-RU" sz="24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7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524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6858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048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7620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9144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764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6670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3528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41148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46482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17526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25908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4290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41148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50292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 descr="C:\Documents and Settings\Администратор\Рабочий стол\фоны для презентации\2024935000549b0c60eb5b46452117d368bd4220d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4800600"/>
            <a:ext cx="10064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145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айка</dc:creator>
  <cp:lastModifiedBy>Пользователь</cp:lastModifiedBy>
  <cp:revision>63</cp:revision>
  <dcterms:created xsi:type="dcterms:W3CDTF">2016-10-19T13:13:47Z</dcterms:created>
  <dcterms:modified xsi:type="dcterms:W3CDTF">2020-03-31T03:01:44Z</dcterms:modified>
</cp:coreProperties>
</file>