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68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542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909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493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222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094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466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969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71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289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4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77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7AFBC-1998-46D8-B805-FC7683B426B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43E73-C5CC-497F-900D-CE36C256E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29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376160"/>
          </a:xfrm>
        </p:spPr>
      </p:pic>
      <p:sp>
        <p:nvSpPr>
          <p:cNvPr id="5" name="Прямоугольник 4"/>
          <p:cNvSpPr/>
          <p:nvPr/>
        </p:nvSpPr>
        <p:spPr>
          <a:xfrm>
            <a:off x="2328590" y="792480"/>
            <a:ext cx="8522289" cy="38779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 Қосшы орта мектебі</a:t>
            </a:r>
          </a:p>
          <a:p>
            <a:pPr algn="ctr"/>
            <a:r>
              <a:rPr lang="kk-KZ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1-сынып</a:t>
            </a:r>
          </a:p>
          <a:p>
            <a:pPr algn="ctr"/>
            <a:r>
              <a:rPr lang="kk-KZ" sz="6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Пәні: Сауат ашу</a:t>
            </a:r>
          </a:p>
          <a:p>
            <a:pPr algn="ctr"/>
            <a:r>
              <a:rPr lang="kk-KZ" sz="6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Сөз</a:t>
            </a:r>
            <a:endParaRPr lang="ru-RU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002"/>
            <a:ext cx="1205859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517642" y="103862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 Қосшы орта мектебі</a:t>
            </a:r>
          </a:p>
          <a:p>
            <a:pPr algn="ctr"/>
            <a:r>
              <a:rPr lang="kk-KZ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1-сынып</a:t>
            </a:r>
          </a:p>
          <a:p>
            <a:pPr algn="ctr"/>
            <a:r>
              <a:rPr lang="kk-KZ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Пәні: Сауат ашу</a:t>
            </a:r>
          </a:p>
        </p:txBody>
      </p:sp>
    </p:spTree>
    <p:extLst>
      <p:ext uri="{BB962C8B-B14F-4D97-AF65-F5344CB8AC3E}">
        <p14:creationId xmlns:p14="http://schemas.microsoft.com/office/powerpoint/2010/main" val="3441712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030720"/>
          </a:xfrm>
        </p:spPr>
      </p:pic>
      <p:sp>
        <p:nvSpPr>
          <p:cNvPr id="5" name="Прямоугольник 4"/>
          <p:cNvSpPr/>
          <p:nvPr/>
        </p:nvSpPr>
        <p:spPr>
          <a:xfrm>
            <a:off x="4470400" y="833121"/>
            <a:ext cx="7457440" cy="5324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мақсаттары:</a:t>
            </a:r>
          </a:p>
          <a:p>
            <a:r>
              <a:rPr lang="kk-KZ" sz="4000" dirty="0"/>
              <a:t>1.7 Тыңдалған материал бойынша өз пікірін айту  </a:t>
            </a:r>
            <a:endParaRPr lang="ru-RU" sz="4000" dirty="0"/>
          </a:p>
          <a:p>
            <a:r>
              <a:rPr lang="kk-KZ" sz="4000" dirty="0"/>
              <a:t>1.8 Берілген тақырыпқа  әңгіме құрап айту</a:t>
            </a:r>
            <a:endParaRPr lang="ru-RU" sz="4000" dirty="0"/>
          </a:p>
          <a:p>
            <a:r>
              <a:rPr lang="kk-KZ" sz="4000" dirty="0"/>
              <a:t>1.9 Сөздерді, дыбыстарды орфоэпиялық нормаларға сәйкес дұрыс айту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155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7538720"/>
          </a:xfrm>
        </p:spPr>
      </p:pic>
      <p:sp>
        <p:nvSpPr>
          <p:cNvPr id="5" name="Прямоугольник 4"/>
          <p:cNvSpPr/>
          <p:nvPr/>
        </p:nvSpPr>
        <p:spPr>
          <a:xfrm>
            <a:off x="2296161" y="731521"/>
            <a:ext cx="9347199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Оқулықпен </a:t>
            </a:r>
            <a:r>
              <a:rPr lang="kk-KZ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kk-KZ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kk-KZ" sz="60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1-жаттығу.</a:t>
            </a:r>
            <a:r>
              <a:rPr lang="kk-KZ" sz="40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54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</a:t>
            </a:r>
            <a:r>
              <a:rPr lang="kk-KZ" sz="5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тыңда.</a:t>
            </a:r>
            <a:endParaRPr lang="kk-KZ" sz="5400" b="0" i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kk-KZ" sz="4000" i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жалғастырып көр.</a:t>
            </a:r>
            <a:endParaRPr lang="kk-KZ" sz="4000" i="1" dirty="0" smtClean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kk-KZ" sz="4000" i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Өз ойыңмен бөліс.</a:t>
            </a:r>
            <a:endParaRPr lang="ru-RU" sz="4400" b="0" i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703597" y="2821221"/>
            <a:ext cx="3524366" cy="499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1913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051040"/>
          </a:xfrm>
        </p:spPr>
      </p:pic>
      <p:sp>
        <p:nvSpPr>
          <p:cNvPr id="5" name="Прямоугольник 4"/>
          <p:cNvSpPr/>
          <p:nvPr/>
        </p:nvSpPr>
        <p:spPr>
          <a:xfrm>
            <a:off x="1574216" y="528321"/>
            <a:ext cx="9926904" cy="68634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72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Дәптермен </a:t>
            </a:r>
            <a:r>
              <a:rPr lang="kk-KZ" sz="72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жұмыс:</a:t>
            </a:r>
            <a:endParaRPr lang="kk-KZ" sz="5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8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2-жаттығу.</a:t>
            </a:r>
            <a:r>
              <a:rPr lang="kk-KZ" sz="5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Сөйлемдерді </a:t>
            </a:r>
            <a:r>
              <a:rPr lang="kk-KZ" sz="5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қатесіз көшіріп жаз</a:t>
            </a:r>
            <a:r>
              <a:rPr lang="kk-KZ" sz="5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kk-KZ" sz="7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3-жаттығу. </a:t>
            </a:r>
            <a:r>
              <a:rPr lang="kk-KZ" sz="5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Көркем жаз.</a:t>
            </a:r>
          </a:p>
          <a:p>
            <a:pPr algn="ctr"/>
            <a:endParaRPr lang="kk-KZ" sz="5400" i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5400" i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54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714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-жатты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93040"/>
            <a:ext cx="12191999" cy="7051040"/>
          </a:xfrm>
        </p:spPr>
      </p:pic>
      <p:sp>
        <p:nvSpPr>
          <p:cNvPr id="5" name="Прямоугольник 4"/>
          <p:cNvSpPr/>
          <p:nvPr/>
        </p:nvSpPr>
        <p:spPr>
          <a:xfrm>
            <a:off x="935451" y="365125"/>
            <a:ext cx="11675649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6000" dirty="0" smtClean="0"/>
              <a:t>5-жаттығу</a:t>
            </a:r>
            <a:endParaRPr lang="ru-RU" sz="6000" dirty="0"/>
          </a:p>
          <a:p>
            <a:r>
              <a:rPr lang="kk-KZ" sz="4000" dirty="0" smtClean="0">
                <a:solidFill>
                  <a:srgbClr val="7030A0"/>
                </a:solidFill>
              </a:rPr>
              <a:t>  Мына </a:t>
            </a:r>
            <a:r>
              <a:rPr lang="kk-KZ" sz="4000" dirty="0">
                <a:solidFill>
                  <a:srgbClr val="7030A0"/>
                </a:solidFill>
              </a:rPr>
              <a:t>пиццалардың құрамы әртүрлі. Әр пиццаның </a:t>
            </a:r>
            <a:r>
              <a:rPr lang="kk-KZ" sz="4000" dirty="0" smtClean="0">
                <a:solidFill>
                  <a:srgbClr val="7030A0"/>
                </a:solidFill>
              </a:rPr>
              <a:t>қасындағы </a:t>
            </a:r>
            <a:r>
              <a:rPr lang="kk-KZ" sz="4000" dirty="0">
                <a:solidFill>
                  <a:srgbClr val="7030A0"/>
                </a:solidFill>
              </a:rPr>
              <a:t>әріптерді дұрыс орналастырсаң,олардың құрамында не бар екенін табасың</a:t>
            </a:r>
            <a:r>
              <a:rPr lang="kk-KZ" sz="40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Картинки по запросу пицц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905" y="3103964"/>
            <a:ext cx="3925949" cy="28333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8525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97</Words>
  <Application>Microsoft Office PowerPoint</Application>
  <PresentationFormat>Произвольный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-жатты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Astana</dc:creator>
  <cp:lastModifiedBy>Lenovo</cp:lastModifiedBy>
  <cp:revision>8</cp:revision>
  <dcterms:created xsi:type="dcterms:W3CDTF">2020-03-27T10:58:49Z</dcterms:created>
  <dcterms:modified xsi:type="dcterms:W3CDTF">2020-03-28T16:03:05Z</dcterms:modified>
</cp:coreProperties>
</file>