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3" r:id="rId2"/>
    <p:sldId id="304" r:id="rId3"/>
    <p:sldId id="305" r:id="rId4"/>
    <p:sldId id="288" r:id="rId5"/>
    <p:sldId id="259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72" r:id="rId19"/>
    <p:sldId id="285" r:id="rId20"/>
    <p:sldId id="286" r:id="rId21"/>
    <p:sldId id="290" r:id="rId22"/>
    <p:sldId id="273" r:id="rId23"/>
    <p:sldId id="274" r:id="rId24"/>
    <p:sldId id="275" r:id="rId25"/>
    <p:sldId id="276" r:id="rId26"/>
    <p:sldId id="277" r:id="rId27"/>
    <p:sldId id="278" r:id="rId28"/>
    <p:sldId id="287" r:id="rId29"/>
    <p:sldId id="291" r:id="rId30"/>
    <p:sldId id="279" r:id="rId31"/>
    <p:sldId id="280" r:id="rId32"/>
    <p:sldId id="281" r:id="rId33"/>
    <p:sldId id="282" r:id="rId34"/>
    <p:sldId id="283" r:id="rId35"/>
    <p:sldId id="284" r:id="rId36"/>
    <p:sldId id="292" r:id="rId37"/>
    <p:sldId id="293" r:id="rId38"/>
    <p:sldId id="294" r:id="rId39"/>
    <p:sldId id="295" r:id="rId40"/>
    <p:sldId id="301" r:id="rId41"/>
    <p:sldId id="296" r:id="rId42"/>
    <p:sldId id="297" r:id="rId43"/>
    <p:sldId id="298" r:id="rId44"/>
    <p:sldId id="299" r:id="rId45"/>
    <p:sldId id="300" r:id="rId46"/>
    <p:sldId id="302" r:id="rId47"/>
    <p:sldId id="306" r:id="rId48"/>
    <p:sldId id="307" r:id="rId49"/>
    <p:sldId id="308" r:id="rId50"/>
    <p:sldId id="311" r:id="rId51"/>
    <p:sldId id="309" r:id="rId52"/>
    <p:sldId id="313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70474-09A8-41CF-9540-035B61B9607F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67096-E463-452F-B3D7-97C7A686B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2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67096-E463-452F-B3D7-97C7A686BE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7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1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98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5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5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1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1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7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28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5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4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AA4F2-5AAE-4FAF-95D1-79C0DA152E83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7D5F6-6A7E-4FC9-A853-523A0FC76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9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t="10411" r="958" b="14634"/>
          <a:stretch/>
        </p:blipFill>
        <p:spPr>
          <a:xfrm>
            <a:off x="188006" y="196553"/>
            <a:ext cx="11759015" cy="64606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3337" y="3523732"/>
            <a:ext cx="6628689" cy="2387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СИСТЕМА ДИСТАНЦИОННОГО ОБУЧЕНИЯ </a:t>
            </a: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И ТЕСТИРОВАНИЯ – современное решение проблем обучения и развития сотрудников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02" y="5825872"/>
            <a:ext cx="1470772" cy="5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73" y="365125"/>
            <a:ext cx="11373454" cy="59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2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88" y="1"/>
            <a:ext cx="10811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4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5594"/>
            <a:ext cx="10351477" cy="67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3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14" y="175846"/>
            <a:ext cx="11764940" cy="645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0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762" y="62333"/>
            <a:ext cx="12609524" cy="6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7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6" y="303579"/>
            <a:ext cx="11485907" cy="62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3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9" y="2589580"/>
            <a:ext cx="10294460" cy="128782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2. Заполнение контента – модуль Библиотека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10361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7" y="0"/>
            <a:ext cx="11804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77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72" y="142568"/>
            <a:ext cx="10441660" cy="66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8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69" y="67869"/>
            <a:ext cx="9987278" cy="67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3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24546"/>
            <a:ext cx="11007436" cy="2826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адресной строке браузера ввести адрес сайта </a:t>
            </a:r>
            <a:r>
              <a:rPr lang="en-US" sz="3600" dirty="0"/>
              <a:t>school.sdot.kz</a:t>
            </a:r>
            <a:r>
              <a:rPr lang="kk-KZ" sz="3600" dirty="0"/>
              <a:t> </a:t>
            </a:r>
            <a:endParaRPr lang="ru-RU" sz="3600" dirty="0" smtClean="0"/>
          </a:p>
          <a:p>
            <a:r>
              <a:rPr lang="ru-RU" sz="3600" dirty="0" smtClean="0"/>
              <a:t> Авторизоваться с логинами и паролями, используемыми в системе «</a:t>
            </a:r>
            <a:r>
              <a:rPr lang="kk-KZ" sz="3600" dirty="0" smtClean="0"/>
              <a:t>Білімал. Электронды мектеп».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127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6252"/>
          <a:stretch/>
        </p:blipFill>
        <p:spPr>
          <a:xfrm>
            <a:off x="374072" y="0"/>
            <a:ext cx="11582400" cy="65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5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7" y="2589580"/>
            <a:ext cx="10137530" cy="12878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2.3. </a:t>
            </a:r>
            <a:r>
              <a:rPr lang="ru-RU" sz="5400" dirty="0" err="1" smtClean="0"/>
              <a:t>Вебинары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09908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49" t="-13232" r="3891" b="47279"/>
          <a:stretch/>
        </p:blipFill>
        <p:spPr>
          <a:xfrm>
            <a:off x="281353" y="-1517892"/>
            <a:ext cx="11795503" cy="837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59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5522" r="1014"/>
          <a:stretch/>
        </p:blipFill>
        <p:spPr>
          <a:xfrm>
            <a:off x="0" y="0"/>
            <a:ext cx="12192000" cy="68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77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59" y="365125"/>
            <a:ext cx="11497196" cy="60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9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38" y="400428"/>
            <a:ext cx="11609524" cy="6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47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753" r="1478"/>
          <a:stretch/>
        </p:blipFill>
        <p:spPr>
          <a:xfrm>
            <a:off x="263238" y="0"/>
            <a:ext cx="11651672" cy="69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86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3" y="492870"/>
            <a:ext cx="12063834" cy="580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88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73" y="908678"/>
            <a:ext cx="11304762" cy="5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9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7" y="2589580"/>
            <a:ext cx="10146322" cy="12878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3. Модуль Тесты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1567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6" t="4071" r="10175" b="10891"/>
          <a:stretch/>
        </p:blipFill>
        <p:spPr>
          <a:xfrm>
            <a:off x="422563" y="318655"/>
            <a:ext cx="11346873" cy="62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96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56" y="184638"/>
            <a:ext cx="11767288" cy="62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22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70" y="245840"/>
            <a:ext cx="11088260" cy="63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0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39" y="102057"/>
            <a:ext cx="10884878" cy="66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4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8" y="148047"/>
            <a:ext cx="12057143" cy="6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9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2" y="41565"/>
            <a:ext cx="9791699" cy="67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97" y="105904"/>
            <a:ext cx="11408005" cy="66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47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7" y="2589580"/>
            <a:ext cx="10146322" cy="12878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4. Модуль Задания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55614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451" y="365125"/>
            <a:ext cx="823046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506" y="27155"/>
            <a:ext cx="10072818" cy="681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5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930" y="365125"/>
            <a:ext cx="8088285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420" y="41565"/>
            <a:ext cx="8853021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89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3368" y="365125"/>
            <a:ext cx="714063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749" y="0"/>
            <a:ext cx="9132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22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3" y="2355273"/>
            <a:ext cx="8257308" cy="19812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1. Работа с мероприятиями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12932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7" y="2589580"/>
            <a:ext cx="10146322" cy="128782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5. Модуль Курсы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7334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3490" y="365125"/>
            <a:ext cx="6848683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582" y="-274"/>
            <a:ext cx="9101357" cy="68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20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724" y="365125"/>
            <a:ext cx="9518072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562" y="0"/>
            <a:ext cx="1116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86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604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447" y="27710"/>
            <a:ext cx="12204773" cy="68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33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218" y="365125"/>
            <a:ext cx="8678487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255" y="0"/>
            <a:ext cx="10216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60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4392" y="365125"/>
            <a:ext cx="8343216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263" y="0"/>
            <a:ext cx="9865827" cy="687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1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6" y="235528"/>
            <a:ext cx="11457709" cy="6400799"/>
          </a:xfrm>
        </p:spPr>
        <p:txBody>
          <a:bodyPr>
            <a:normAutofit/>
          </a:bodyPr>
          <a:lstStyle/>
          <a:p>
            <a:r>
              <a:rPr lang="ru-RU" sz="2800" b="1" u="sng" dirty="0" smtClean="0"/>
              <a:t>Алгоритм действий непосредственно в системе: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</a:t>
            </a:r>
            <a:r>
              <a:rPr lang="ru-RU" sz="2800" b="1" dirty="0" smtClean="0"/>
              <a:t>.</a:t>
            </a:r>
            <a:r>
              <a:rPr lang="ru-RU" sz="2800" dirty="0" smtClean="0"/>
              <a:t> Преподаватели  каждый самостоятельно загружают материалы для уроков в раздел «Библиотека» (файлы, ссылки на видео материал, если нужно создают </a:t>
            </a:r>
            <a:r>
              <a:rPr lang="ru-RU" sz="2800" dirty="0" err="1" smtClean="0"/>
              <a:t>вебинар</a:t>
            </a:r>
            <a:r>
              <a:rPr lang="ru-RU" sz="2800" dirty="0" smtClean="0"/>
              <a:t>).</a:t>
            </a:r>
            <a:br>
              <a:rPr lang="ru-RU" sz="2800" dirty="0" smtClean="0"/>
            </a:br>
            <a:r>
              <a:rPr lang="ru-RU" sz="2800" b="1" dirty="0" smtClean="0"/>
              <a:t>2.</a:t>
            </a:r>
            <a:r>
              <a:rPr lang="ru-RU" sz="2800" dirty="0" smtClean="0"/>
              <a:t> Затем в разделе «Мероприятия» создают самостоятельно мероприятия по типу: «Физика Лекция 16.02.2020».</a:t>
            </a:r>
            <a:br>
              <a:rPr lang="ru-RU" sz="2800" dirty="0" smtClean="0"/>
            </a:br>
            <a:r>
              <a:rPr lang="ru-RU" sz="2800" dirty="0" smtClean="0"/>
              <a:t>- Прикрепляют группу студентов</a:t>
            </a:r>
            <a:br>
              <a:rPr lang="ru-RU" sz="2800" dirty="0" smtClean="0"/>
            </a:br>
            <a:r>
              <a:rPr lang="ru-RU" sz="2800" dirty="0" smtClean="0"/>
              <a:t>- Прикрепляют материалы для уроков.</a:t>
            </a:r>
            <a:br>
              <a:rPr lang="ru-RU" sz="2800" dirty="0" smtClean="0"/>
            </a:br>
            <a:r>
              <a:rPr lang="ru-RU" sz="2800" dirty="0" smtClean="0"/>
              <a:t>- При необходимости прикрепляют «Задания» для выполнения студентами. (предварительно их нужно создать в системе)</a:t>
            </a:r>
            <a:br>
              <a:rPr lang="ru-RU" sz="2800" dirty="0" smtClean="0"/>
            </a:br>
            <a:r>
              <a:rPr lang="ru-RU" sz="2800" dirty="0" smtClean="0"/>
              <a:t>- При необходимости прикрепляют «Тесты» аналогично для выполнения студентами</a:t>
            </a:r>
            <a:br>
              <a:rPr lang="ru-RU" sz="2800" dirty="0" smtClean="0"/>
            </a:br>
            <a:r>
              <a:rPr lang="ru-RU" sz="2800" dirty="0" smtClean="0"/>
              <a:t>- Проверяют отчетность внутри мероприятия - «Отчетность по мероприятию»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9096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64" y="0"/>
            <a:ext cx="10173563" cy="6788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Доступно учащимся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27" t="1078" r="5187" b="9866"/>
          <a:stretch/>
        </p:blipFill>
        <p:spPr>
          <a:xfrm>
            <a:off x="591418" y="678873"/>
            <a:ext cx="10990981" cy="57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01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629" t="19223" r="592" b="15057"/>
          <a:stretch/>
        </p:blipFill>
        <p:spPr>
          <a:xfrm>
            <a:off x="131918" y="898382"/>
            <a:ext cx="11928164" cy="53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4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309" t="19251" r="593" b="31886"/>
          <a:stretch/>
        </p:blipFill>
        <p:spPr>
          <a:xfrm>
            <a:off x="138547" y="1382786"/>
            <a:ext cx="11931908" cy="39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3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63" y="0"/>
            <a:ext cx="11128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03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12" t="18656" r="2935" b="10322"/>
          <a:stretch/>
        </p:blipFill>
        <p:spPr>
          <a:xfrm>
            <a:off x="0" y="886690"/>
            <a:ext cx="12177035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25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3" t="17707" r="2721" b="8807"/>
          <a:stretch/>
        </p:blipFill>
        <p:spPr>
          <a:xfrm>
            <a:off x="55420" y="801399"/>
            <a:ext cx="12067309" cy="51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61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"/>
          <a:stretch/>
        </p:blipFill>
        <p:spPr>
          <a:xfrm>
            <a:off x="230734" y="225399"/>
            <a:ext cx="11708221" cy="639908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165187" y="2442904"/>
            <a:ext cx="5120492" cy="818418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СПАСИБО </a:t>
            </a:r>
            <a:r>
              <a:rPr lang="ru-RU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ВНИМАНИЕ</a:t>
            </a: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1265271" y="2254522"/>
            <a:ext cx="5020407" cy="703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51443" r="76997" b="31641"/>
          <a:stretch/>
        </p:blipFill>
        <p:spPr>
          <a:xfrm>
            <a:off x="1265271" y="1272306"/>
            <a:ext cx="616114" cy="61546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81385" y="1318427"/>
            <a:ext cx="3425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СИСТЕМА </a:t>
            </a:r>
            <a:r>
              <a:rPr lang="ru-RU" sz="1400" b="1" dirty="0" smtClean="0">
                <a:solidFill>
                  <a:schemeClr val="bg1"/>
                </a:solidFill>
              </a:rPr>
              <a:t>ДИСТАНЦИОННОГО </a:t>
            </a:r>
            <a:r>
              <a:rPr lang="ru-RU" sz="1400" b="1" dirty="0">
                <a:solidFill>
                  <a:schemeClr val="bg1"/>
                </a:solidFill>
              </a:rPr>
              <a:t>ОБУЧЕНИЯ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И </a:t>
            </a:r>
            <a:r>
              <a:rPr lang="ru-RU" sz="1400" b="1" dirty="0">
                <a:solidFill>
                  <a:schemeClr val="bg1"/>
                </a:solidFill>
              </a:rPr>
              <a:t>ТЕСТИРОВАНИЯ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15312" y="3154552"/>
            <a:ext cx="6675006" cy="23403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800" b="1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ЦЕНТР ИННОВАЦИОННЫХ ТЕХНОЛОГИЙ «ӨРЛЕУ»</a:t>
            </a:r>
            <a:endParaRPr lang="en-US" sz="1800" b="1" dirty="0">
              <a:solidFill>
                <a:schemeClr val="bg1"/>
              </a:solidFill>
              <a:latin typeface="+mn-lt"/>
              <a:cs typeface="Segoe UI" panose="020B0502040204020203" pitchFamily="34" charset="0"/>
            </a:endParaRP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Адрес: </a:t>
            </a:r>
            <a:r>
              <a:rPr lang="ru-RU" sz="18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	Республика Казахстан, г. Караганда,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8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	Улица </a:t>
            </a:r>
            <a:r>
              <a:rPr lang="ru-RU" sz="1800" dirty="0" err="1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Кривогуза</a:t>
            </a:r>
            <a:r>
              <a:rPr lang="ru-RU" sz="18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, 5, офис 30.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6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Телефоны: </a:t>
            </a:r>
            <a:r>
              <a:rPr lang="ru-RU" sz="18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8 800 080 37 37</a:t>
            </a:r>
          </a:p>
          <a:p>
            <a:pPr algn="l">
              <a:lnSpc>
                <a:spcPct val="100000"/>
              </a:lnSpc>
              <a:spcBef>
                <a:spcPts val="300"/>
              </a:spcBef>
            </a:pPr>
            <a:r>
              <a:rPr lang="ru-RU" sz="1800" dirty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+mn-lt"/>
                <a:cs typeface="Segoe UI" panose="020B0502040204020203" pitchFamily="34" charset="0"/>
              </a:rPr>
              <a:t>+7 (778) 752-95-45</a:t>
            </a:r>
            <a:endParaRPr lang="ru-RU" sz="1800" dirty="0">
              <a:solidFill>
                <a:schemeClr val="bg1"/>
              </a:solidFill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02" y="5825872"/>
            <a:ext cx="1470772" cy="5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33642"/>
            <a:ext cx="10886281" cy="68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5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54" y="0"/>
            <a:ext cx="8090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5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06" y="193964"/>
            <a:ext cx="12200206" cy="64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3" y="0"/>
            <a:ext cx="11438734" cy="68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52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79</Words>
  <Application>Microsoft Office PowerPoint</Application>
  <PresentationFormat>Широкоэкранный</PresentationFormat>
  <Paragraphs>20</Paragraphs>
  <Slides>52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Segoe UI</vt:lpstr>
      <vt:lpstr>Тема Office</vt:lpstr>
      <vt:lpstr>СИСТЕМА ДИСТАНЦИОННОГО ОБУЧЕНИЯ  И ТЕСТИРОВАНИЯ – современное решение проблем обучения и развития сотрудников</vt:lpstr>
      <vt:lpstr>Презентация PowerPoint</vt:lpstr>
      <vt:lpstr>Презентация PowerPoint</vt:lpstr>
      <vt:lpstr>1. Работа с мероприятиями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Заполнение контента – модуль Библиотека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2.3. Вебинары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Модуль Тесты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Модуль Задания</vt:lpstr>
      <vt:lpstr>Презентация PowerPoint</vt:lpstr>
      <vt:lpstr>Презентация PowerPoint</vt:lpstr>
      <vt:lpstr>Презентация PowerPoint</vt:lpstr>
      <vt:lpstr>5. Модуль Курсы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действий непосредственно в системе: 1. Преподаватели  каждый самостоятельно загружают материалы для уроков в раздел «Библиотека» (файлы, ссылки на видео материал, если нужно создают вебинар). 2. Затем в разделе «Мероприятия» создают самостоятельно мероприятия по типу: «Физика Лекция 16.02.2020». - Прикрепляют группу студентов - Прикрепляют материалы для уроков. - При необходимости прикрепляют «Задания» для выполнения студентами. (предварительно их нужно создать в системе) - При необходимости прикрепляют «Тесты» аналогично для выполнения студентами - Проверяют отчетность внутри мероприятия - «Отчетность по мероприятию»</vt:lpstr>
      <vt:lpstr>Доступно учащимся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Elestetarium</cp:lastModifiedBy>
  <cp:revision>24</cp:revision>
  <dcterms:created xsi:type="dcterms:W3CDTF">2020-03-13T11:50:54Z</dcterms:created>
  <dcterms:modified xsi:type="dcterms:W3CDTF">2020-03-27T07:46:19Z</dcterms:modified>
</cp:coreProperties>
</file>