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2" r:id="rId2"/>
    <p:sldId id="260" r:id="rId3"/>
    <p:sldId id="256" r:id="rId4"/>
    <p:sldId id="258" r:id="rId5"/>
    <p:sldId id="259" r:id="rId6"/>
    <p:sldId id="269" r:id="rId7"/>
    <p:sldId id="271" r:id="rId8"/>
    <p:sldId id="263" r:id="rId9"/>
    <p:sldId id="261" r:id="rId10"/>
    <p:sldId id="268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244" y="-6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52A560-30C0-4485-B033-4515804FDB4C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03E80-912E-41D2-ACEC-48F080CCA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332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695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6941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224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156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485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032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622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938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147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928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81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62F14-AB21-4D27-8C2A-E5E3C4FD3C80}" type="datetimeFigureOut">
              <a:rPr lang="ru-RU" smtClean="0"/>
              <a:t>17.03.2020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2FB9C4-47F8-4289-9971-81B47740C1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872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09538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60710" y="1336332"/>
            <a:ext cx="7515746" cy="3820860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Скриптер пайдалану</a:t>
            </a:r>
          </a:p>
          <a:p>
            <a:pPr algn="ctr"/>
            <a:r>
              <a:rPr lang="kk-KZ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 сынып</a:t>
            </a:r>
          </a:p>
          <a:p>
            <a:pPr algn="ctr"/>
            <a:r>
              <a:rPr lang="kk-KZ" sz="5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17.03.20ж</a:t>
            </a:r>
            <a:endParaRPr lang="ru-RU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222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83" y="-25400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440" y="188640"/>
            <a:ext cx="5227792" cy="392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3207"/>
            <a:ext cx="2627784" cy="68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21143" y="3242807"/>
            <a:ext cx="62646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dirty="0" smtClean="0">
                <a:solidFill>
                  <a:srgbClr val="FF0000"/>
                </a:solidFill>
              </a:rPr>
              <a:t>Веб парақшасында суретті фон ретінде қолдану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5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-12700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2821803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2094469" y="1052736"/>
            <a:ext cx="7236296" cy="2178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b="1" dirty="0">
                <a:solidFill>
                  <a:srgbClr val="FF0000"/>
                </a:solidFill>
              </a:rPr>
              <a:t>Веб </a:t>
            </a:r>
            <a:r>
              <a:rPr lang="ru-RU" b="1" dirty="0" err="1">
                <a:solidFill>
                  <a:srgbClr val="FF0000"/>
                </a:solidFill>
              </a:rPr>
              <a:t>парақшасында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графикалық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нысандар</a:t>
            </a:r>
            <a:r>
              <a:rPr lang="ru-RU" b="1" dirty="0">
                <a:solidFill>
                  <a:srgbClr val="FF0000"/>
                </a:solidFill>
              </a:rPr>
              <a:t> мен анимация </a:t>
            </a:r>
            <a:r>
              <a:rPr lang="ru-RU" b="1" dirty="0" err="1">
                <a:solidFill>
                  <a:srgbClr val="FF0000"/>
                </a:solidFill>
              </a:rPr>
              <a:t>орналастыру</a:t>
            </a:r>
            <a:r>
              <a:rPr lang="ru-RU" b="1" dirty="0">
                <a:solidFill>
                  <a:srgbClr val="FF0000"/>
                </a:solidFill>
              </a:rPr>
              <a:t> (логотип, баннер </a:t>
            </a:r>
            <a:r>
              <a:rPr lang="ru-RU" b="1" dirty="0" err="1">
                <a:solidFill>
                  <a:srgbClr val="FF0000"/>
                </a:solidFill>
              </a:rPr>
              <a:t>және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т.б</a:t>
            </a:r>
            <a:r>
              <a:rPr lang="ru-RU" b="1" dirty="0">
                <a:solidFill>
                  <a:srgbClr val="FF0000"/>
                </a:solidFill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420968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-12700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873586"/>
            <a:ext cx="4032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goo.gl/Y3VUax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38349"/>
            <a:ext cx="6048672" cy="2156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200" y="5391282"/>
            <a:ext cx="18954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69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-12700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74" b="4735"/>
          <a:stretch/>
        </p:blipFill>
        <p:spPr bwMode="auto">
          <a:xfrm>
            <a:off x="2726487" y="3754582"/>
            <a:ext cx="6389447" cy="3103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2" b="5713"/>
          <a:stretch/>
        </p:blipFill>
        <p:spPr bwMode="auto">
          <a:xfrm>
            <a:off x="-1" y="332656"/>
            <a:ext cx="6436171" cy="3103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708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-12700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6146" y="795189"/>
            <a:ext cx="83020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&lt;html&gt;</a:t>
            </a:r>
          </a:p>
          <a:p>
            <a:r>
              <a:rPr lang="en-US" sz="2800" b="1" dirty="0"/>
              <a:t>&lt;head&gt;</a:t>
            </a:r>
          </a:p>
          <a:p>
            <a:r>
              <a:rPr lang="en-US" sz="2800" b="1" dirty="0"/>
              <a:t>&lt;title&gt;</a:t>
            </a:r>
            <a:r>
              <a:rPr lang="ru-RU" sz="2800" b="1" dirty="0"/>
              <a:t>Фоновое изображение в </a:t>
            </a:r>
            <a:r>
              <a:rPr lang="en-US" sz="2800" b="1" dirty="0"/>
              <a:t>HTML&lt;/title&gt;</a:t>
            </a:r>
          </a:p>
          <a:p>
            <a:r>
              <a:rPr lang="en-US" sz="2800" b="1" dirty="0"/>
              <a:t>&lt;/head&gt;</a:t>
            </a:r>
          </a:p>
          <a:p>
            <a:r>
              <a:rPr lang="en-US" sz="2800" b="1" dirty="0"/>
              <a:t>&lt;body style="</a:t>
            </a:r>
            <a:r>
              <a:rPr lang="en-US" sz="2800" b="1" dirty="0" err="1"/>
              <a:t>background-image:url</a:t>
            </a:r>
            <a:r>
              <a:rPr lang="en-US" sz="2800" b="1" dirty="0"/>
              <a:t>(../images/primer-img.jpg)"&gt;</a:t>
            </a:r>
          </a:p>
          <a:p>
            <a:r>
              <a:rPr lang="en-US" sz="2800" b="1" dirty="0"/>
              <a:t>&lt;p&gt;</a:t>
            </a:r>
            <a:r>
              <a:rPr lang="ru-RU" sz="2800" b="1" dirty="0"/>
              <a:t>Какой-то произвольный текст.&lt;/</a:t>
            </a:r>
            <a:r>
              <a:rPr lang="en-US" sz="2800" b="1" dirty="0"/>
              <a:t>p&gt;</a:t>
            </a:r>
          </a:p>
          <a:p>
            <a:r>
              <a:rPr lang="en-US" sz="2800" b="1" dirty="0"/>
              <a:t>&lt;/body&gt;</a:t>
            </a:r>
          </a:p>
          <a:p>
            <a:r>
              <a:rPr lang="en-US" sz="2800" b="1" dirty="0"/>
              <a:t>&lt;/html&gt;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6374" y="2564904"/>
            <a:ext cx="8302089" cy="93610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120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-12700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2821803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86103"/>
            <a:ext cx="1977410" cy="148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39752" y="3429000"/>
            <a:ext cx="61634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- Веб </a:t>
            </a:r>
            <a:r>
              <a:rPr lang="ru-RU" sz="2400" dirty="0" err="1" smtClean="0"/>
              <a:t>парақшасында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графикалық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нысандарды</a:t>
            </a:r>
            <a:r>
              <a:rPr lang="ru-RU" sz="2400" dirty="0" smtClean="0"/>
              <a:t> </a:t>
            </a:r>
            <a:r>
              <a:rPr lang="ru-RU" sz="2400" dirty="0" err="1" smtClean="0"/>
              <a:t>орналастыратын</a:t>
            </a:r>
            <a:r>
              <a:rPr lang="ru-RU" sz="2400" dirty="0" smtClean="0"/>
              <a:t>  </a:t>
            </a:r>
            <a:r>
              <a:rPr lang="ru-RU" sz="2400" dirty="0" err="1" smtClean="0"/>
              <a:t>тэгті</a:t>
            </a:r>
            <a:r>
              <a:rPr lang="ru-RU" sz="2400" dirty="0" smtClean="0"/>
              <a:t> </a:t>
            </a:r>
            <a:r>
              <a:rPr lang="ru-RU" sz="2400" dirty="0" err="1" smtClean="0"/>
              <a:t>анықтайды</a:t>
            </a:r>
            <a:endParaRPr lang="ru-RU" sz="2400" dirty="0" smtClean="0"/>
          </a:p>
          <a:p>
            <a:r>
              <a:rPr lang="ru-RU" sz="2400" dirty="0" smtClean="0"/>
              <a:t>- Фон </a:t>
            </a:r>
            <a:r>
              <a:rPr lang="ru-RU" sz="2400" dirty="0" err="1" smtClean="0"/>
              <a:t>ретінде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графикалық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нысандарды</a:t>
            </a:r>
            <a:r>
              <a:rPr lang="ru-RU" sz="2400" dirty="0" smtClean="0"/>
              <a:t> </a:t>
            </a:r>
            <a:r>
              <a:rPr lang="en-US" sz="2400" dirty="0" smtClean="0"/>
              <a:t>Web-</a:t>
            </a:r>
            <a:r>
              <a:rPr lang="ru-RU" sz="2400" dirty="0" err="1" smtClean="0"/>
              <a:t>парақшасында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көрсетеді</a:t>
            </a:r>
            <a:endParaRPr lang="ru-RU" sz="2400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1913353" y="1252915"/>
            <a:ext cx="7236296" cy="2178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Веб </a:t>
            </a:r>
            <a:r>
              <a:rPr lang="ru-RU" b="1" dirty="0" err="1" smtClean="0">
                <a:solidFill>
                  <a:srgbClr val="FF0000"/>
                </a:solidFill>
              </a:rPr>
              <a:t>парақшасында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графикалық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нысандар</a:t>
            </a:r>
            <a:r>
              <a:rPr lang="ru-RU" b="1" dirty="0" smtClean="0">
                <a:solidFill>
                  <a:srgbClr val="FF0000"/>
                </a:solidFill>
              </a:rPr>
              <a:t> мен анимация </a:t>
            </a:r>
            <a:r>
              <a:rPr lang="ru-RU" b="1" dirty="0" err="1" smtClean="0">
                <a:solidFill>
                  <a:srgbClr val="FF0000"/>
                </a:solidFill>
              </a:rPr>
              <a:t>орналастыру</a:t>
            </a:r>
            <a:r>
              <a:rPr lang="ru-RU" b="1" dirty="0" smtClean="0">
                <a:solidFill>
                  <a:srgbClr val="FF0000"/>
                </a:solidFill>
              </a:rPr>
              <a:t> (логотип, баннер </a:t>
            </a:r>
            <a:r>
              <a:rPr lang="ru-RU" b="1" dirty="0" err="1" smtClean="0">
                <a:solidFill>
                  <a:srgbClr val="FF0000"/>
                </a:solidFill>
              </a:rPr>
              <a:t>және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т.б</a:t>
            </a:r>
            <a:r>
              <a:rPr lang="ru-RU" b="1" dirty="0" smtClean="0">
                <a:solidFill>
                  <a:srgbClr val="FF0000"/>
                </a:solidFill>
              </a:rPr>
              <a:t>.)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24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-12700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29600" cy="175679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Веб </a:t>
            </a:r>
            <a:r>
              <a:rPr lang="ru-RU" dirty="0" err="1" smtClean="0">
                <a:solidFill>
                  <a:srgbClr val="FF0000"/>
                </a:solidFill>
              </a:rPr>
              <a:t>парақшасында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орналастыратын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суреттер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қандай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форматта</a:t>
            </a:r>
            <a:r>
              <a:rPr lang="ru-RU" dirty="0" smtClean="0">
                <a:solidFill>
                  <a:srgbClr val="FF0000"/>
                </a:solidFill>
              </a:rPr>
              <a:t> болу </a:t>
            </a:r>
            <a:r>
              <a:rPr lang="ru-RU" dirty="0" err="1" smtClean="0">
                <a:solidFill>
                  <a:srgbClr val="FF0000"/>
                </a:solidFill>
              </a:rPr>
              <a:t>керек</a:t>
            </a:r>
            <a:r>
              <a:rPr lang="ru-RU" dirty="0" smtClean="0">
                <a:solidFill>
                  <a:srgbClr val="FF0000"/>
                </a:solidFill>
              </a:rPr>
              <a:t>?</a:t>
            </a:r>
            <a:endParaRPr lang="kk-KZ" dirty="0" smtClean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&lt;IMG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SRC=”tehnikum.jpg”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 </a:t>
            </a:r>
            <a:r>
              <a:rPr lang="en-US" b="1" dirty="0">
                <a:solidFill>
                  <a:schemeClr val="bg2">
                    <a:lumMod val="50000"/>
                  </a:schemeClr>
                </a:solidFill>
              </a:rPr>
              <a:t>ALIGN=LEFT</a:t>
            </a: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&gt;</a:t>
            </a:r>
            <a:r>
              <a:rPr lang="kk-KZ" b="1" dirty="0" smtClean="0">
                <a:solidFill>
                  <a:schemeClr val="bg2">
                    <a:lumMod val="50000"/>
                  </a:schemeClr>
                </a:solidFill>
              </a:rPr>
              <a:t> кодын қолданған жағдайда сурет қалай орналасады?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218" name="Picture 2" descr="C:\Users\kabakbaeva_l.akb\Desktop\СМК\format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492896"/>
            <a:ext cx="5305425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1483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-12700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</a:rPr>
              <a:t>О чем говорят теги?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1628800"/>
            <a:ext cx="41219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bg2">
                    <a:lumMod val="25000"/>
                  </a:schemeClr>
                </a:solidFill>
              </a:rPr>
              <a:t>&lt;IMG SRC=“computer.gif”&gt;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96538" y="1428745"/>
            <a:ext cx="4374983" cy="646331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Файл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локальды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компьютердің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парақшасы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орналасқан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бумада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орналасады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982724"/>
            <a:ext cx="62093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&lt;IMG SRC=“</a:t>
            </a:r>
            <a:r>
              <a:rPr lang="ru-RU" sz="2800" dirty="0">
                <a:solidFill>
                  <a:srgbClr val="0070C0"/>
                </a:solidFill>
              </a:rPr>
              <a:t>С:\ </a:t>
            </a:r>
            <a:r>
              <a:rPr lang="en-US" sz="2800" dirty="0">
                <a:solidFill>
                  <a:srgbClr val="0070C0"/>
                </a:solidFill>
              </a:rPr>
              <a:t>computer\computer.gif”&gt;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96538" y="3505944"/>
            <a:ext cx="4374983" cy="923330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Файл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локальнды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компьютерде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Web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-</a:t>
            </a:r>
          </a:p>
          <a:p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Парақшасы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орналасқан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бумада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орналаспай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басқа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бумада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орналасады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7" y="4797152"/>
            <a:ext cx="74888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&lt;IMG SRC=“http://www.server.ru/computer.gif”&gt;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00227" y="5321116"/>
            <a:ext cx="4374983" cy="646331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Файл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ғаламтордағы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қашықталған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серверде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орналасады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74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88" y="-12700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0"/>
            <a:ext cx="3059832" cy="229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204864"/>
            <a:ext cx="547260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</a:rPr>
              <a:t>&lt;body background="URL"&gt;</a:t>
            </a:r>
          </a:p>
          <a:p>
            <a:r>
              <a:rPr lang="en-US" sz="3600" b="1" dirty="0">
                <a:solidFill>
                  <a:srgbClr val="002060"/>
                </a:solidFill>
              </a:rPr>
              <a:t>...</a:t>
            </a:r>
          </a:p>
          <a:p>
            <a:r>
              <a:rPr lang="en-US" sz="3600" b="1" dirty="0">
                <a:solidFill>
                  <a:srgbClr val="002060"/>
                </a:solidFill>
              </a:rPr>
              <a:t>&lt;/body&gt;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7975" y="1340767"/>
            <a:ext cx="2208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Синтаксис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116632"/>
            <a:ext cx="3059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goo.gl/iT8Yp6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3788" y="3959190"/>
            <a:ext cx="4064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</a:rPr>
              <a:t>Фон суреті қалай орналасып көрінеді?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659" y="4143856"/>
            <a:ext cx="1662677" cy="2328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991847" y="4568931"/>
            <a:ext cx="5751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</a:rPr>
              <a:t>Қандай жағдайда фон суреті мозайка түрінде беріледі?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67222" y="5877272"/>
            <a:ext cx="2708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learningapps.org/3213721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11963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-12700"/>
            <a:ext cx="9096375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kabakbaeva_l.akb\Desktop\СМК\1dc802c7f8e0f9380df3c8fd8fceb78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96952"/>
            <a:ext cx="3315966" cy="33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85203" y="620688"/>
            <a:ext cx="66680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Практикалық жұмыс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 flipH="1">
            <a:off x="2339752" y="2348880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rgbClr val="FF0000"/>
                </a:solidFill>
              </a:rPr>
              <a:t>Әлеуметтік желі веб парақшанызда фон суретін орналастырыныз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4685013"/>
            <a:ext cx="2267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Фон </a:t>
            </a:r>
            <a:r>
              <a:rPr lang="ru-RU" dirty="0" err="1" smtClean="0"/>
              <a:t>суретін</a:t>
            </a:r>
            <a:r>
              <a:rPr lang="ru-RU" dirty="0" smtClean="0"/>
              <a:t> </a:t>
            </a:r>
            <a:r>
              <a:rPr lang="ru-RU" dirty="0" err="1" smtClean="0"/>
              <a:t>қолдану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123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2048</TotalTime>
  <Words>195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 чем говорят теги?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Кабакбаева Лаззат Николаевна</dc:creator>
  <cp:lastModifiedBy>Computer</cp:lastModifiedBy>
  <cp:revision>41</cp:revision>
  <dcterms:created xsi:type="dcterms:W3CDTF">2018-01-16T10:33:02Z</dcterms:created>
  <dcterms:modified xsi:type="dcterms:W3CDTF">2020-03-17T06:01:35Z</dcterms:modified>
</cp:coreProperties>
</file>