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60" r:id="rId3"/>
    <p:sldId id="256" r:id="rId4"/>
    <p:sldId id="258" r:id="rId5"/>
    <p:sldId id="259" r:id="rId6"/>
    <p:sldId id="269" r:id="rId7"/>
    <p:sldId id="271" r:id="rId8"/>
    <p:sldId id="263" r:id="rId9"/>
    <p:sldId id="261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A560-30C0-4485-B033-4515804FDB4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03E80-912E-41D2-ACEC-48F080CCA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3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9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9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2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5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8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3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2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3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4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2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8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2F14-AB21-4D27-8C2A-E5E3C4FD3C80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B9C4-47F8-4289-9971-81B47740C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09538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0710" y="1336332"/>
            <a:ext cx="7515746" cy="382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Скриптер пайдалану</a:t>
            </a:r>
          </a:p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сынып</a:t>
            </a:r>
          </a:p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17.03.20ж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2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3" y="-254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40" y="188640"/>
            <a:ext cx="5227792" cy="392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207"/>
            <a:ext cx="2627784" cy="68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1143" y="32428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solidFill>
                  <a:srgbClr val="FF0000"/>
                </a:solidFill>
              </a:rPr>
              <a:t>Веб парақшасында суретті фон ретінде қолдану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2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28218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094469" y="1052736"/>
            <a:ext cx="7236296" cy="217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Веб </a:t>
            </a:r>
            <a:r>
              <a:rPr lang="ru-RU" b="1" dirty="0" err="1">
                <a:solidFill>
                  <a:srgbClr val="FF0000"/>
                </a:solidFill>
              </a:rPr>
              <a:t>парақшасында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графикалық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нысандар</a:t>
            </a:r>
            <a:r>
              <a:rPr lang="ru-RU" b="1" dirty="0">
                <a:solidFill>
                  <a:srgbClr val="FF0000"/>
                </a:solidFill>
              </a:rPr>
              <a:t> мен анимация </a:t>
            </a:r>
            <a:r>
              <a:rPr lang="ru-RU" b="1" dirty="0" err="1">
                <a:solidFill>
                  <a:srgbClr val="FF0000"/>
                </a:solidFill>
              </a:rPr>
              <a:t>орналастыру</a:t>
            </a:r>
            <a:r>
              <a:rPr lang="ru-RU" b="1" dirty="0">
                <a:solidFill>
                  <a:srgbClr val="FF0000"/>
                </a:solidFill>
              </a:rPr>
              <a:t> (логотип, баннер </a:t>
            </a:r>
            <a:r>
              <a:rPr lang="ru-RU" b="1" dirty="0" err="1">
                <a:solidFill>
                  <a:srgbClr val="FF0000"/>
                </a:solidFill>
              </a:rPr>
              <a:t>және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т.б</a:t>
            </a:r>
            <a:r>
              <a:rPr lang="ru-RU" b="1" dirty="0">
                <a:solidFill>
                  <a:srgbClr val="FF0000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2096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2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87358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goo.gl/Y3VUax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38349"/>
            <a:ext cx="6048672" cy="215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00" y="5391282"/>
            <a:ext cx="18954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2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b="4735"/>
          <a:stretch/>
        </p:blipFill>
        <p:spPr bwMode="auto">
          <a:xfrm>
            <a:off x="2726487" y="3754582"/>
            <a:ext cx="6389447" cy="31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b="5713"/>
          <a:stretch/>
        </p:blipFill>
        <p:spPr bwMode="auto">
          <a:xfrm>
            <a:off x="-1" y="332656"/>
            <a:ext cx="6436171" cy="310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2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146" y="795189"/>
            <a:ext cx="83020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&lt;html&gt;</a:t>
            </a:r>
          </a:p>
          <a:p>
            <a:r>
              <a:rPr lang="en-US" sz="2800" b="1" dirty="0"/>
              <a:t>&lt;head&gt;</a:t>
            </a:r>
          </a:p>
          <a:p>
            <a:r>
              <a:rPr lang="en-US" sz="2800" b="1" dirty="0"/>
              <a:t>&lt;title&gt;</a:t>
            </a:r>
            <a:r>
              <a:rPr lang="ru-RU" sz="2800" b="1" dirty="0"/>
              <a:t>Фоновое изображение в </a:t>
            </a:r>
            <a:r>
              <a:rPr lang="en-US" sz="2800" b="1" dirty="0"/>
              <a:t>HTML&lt;/title&gt;</a:t>
            </a:r>
          </a:p>
          <a:p>
            <a:r>
              <a:rPr lang="en-US" sz="2800" b="1" dirty="0"/>
              <a:t>&lt;/head&gt;</a:t>
            </a:r>
          </a:p>
          <a:p>
            <a:r>
              <a:rPr lang="en-US" sz="2800" b="1" dirty="0"/>
              <a:t>&lt;body style="</a:t>
            </a:r>
            <a:r>
              <a:rPr lang="en-US" sz="2800" b="1" dirty="0" err="1"/>
              <a:t>background-image:url</a:t>
            </a:r>
            <a:r>
              <a:rPr lang="en-US" sz="2800" b="1" dirty="0"/>
              <a:t>(../images/primer-img.jpg)"&gt;</a:t>
            </a:r>
          </a:p>
          <a:p>
            <a:r>
              <a:rPr lang="en-US" sz="2800" b="1" dirty="0"/>
              <a:t>&lt;p&gt;</a:t>
            </a:r>
            <a:r>
              <a:rPr lang="ru-RU" sz="2800" b="1" dirty="0"/>
              <a:t>Какой-то произвольный текст.&lt;/</a:t>
            </a:r>
            <a:r>
              <a:rPr lang="en-US" sz="2800" b="1" dirty="0"/>
              <a:t>p&gt;</a:t>
            </a:r>
          </a:p>
          <a:p>
            <a:r>
              <a:rPr lang="en-US" sz="2800" b="1" dirty="0"/>
              <a:t>&lt;/body&gt;</a:t>
            </a:r>
          </a:p>
          <a:p>
            <a:r>
              <a:rPr lang="en-US" sz="2800" b="1" dirty="0"/>
              <a:t>&lt;/html&gt;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374" y="2564904"/>
            <a:ext cx="8302089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2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28218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6103"/>
            <a:ext cx="1977410" cy="14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3429000"/>
            <a:ext cx="6163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Веб </a:t>
            </a:r>
            <a:r>
              <a:rPr lang="ru-RU" sz="2400" dirty="0" err="1" smtClean="0"/>
              <a:t>парақшасында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нысандарды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орналастыратын</a:t>
            </a:r>
            <a:r>
              <a:rPr lang="ru-RU" sz="2400" dirty="0" smtClean="0"/>
              <a:t>  </a:t>
            </a:r>
            <a:r>
              <a:rPr lang="ru-RU" sz="2400" dirty="0" err="1" smtClean="0"/>
              <a:t>тэгті</a:t>
            </a:r>
            <a:r>
              <a:rPr lang="ru-RU" sz="2400" dirty="0" smtClean="0"/>
              <a:t> </a:t>
            </a:r>
            <a:r>
              <a:rPr lang="ru-RU" sz="2400" dirty="0" err="1" smtClean="0"/>
              <a:t>анықтайды</a:t>
            </a:r>
            <a:endParaRPr lang="ru-RU" sz="2400" dirty="0" smtClean="0"/>
          </a:p>
          <a:p>
            <a:r>
              <a:rPr lang="ru-RU" sz="2400" dirty="0" smtClean="0"/>
              <a:t>- Фон </a:t>
            </a:r>
            <a:r>
              <a:rPr lang="ru-RU" sz="2400" dirty="0" err="1" smtClean="0"/>
              <a:t>ретінде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нысандарды</a:t>
            </a:r>
            <a:r>
              <a:rPr lang="ru-RU" sz="2400" dirty="0" smtClean="0"/>
              <a:t> </a:t>
            </a:r>
            <a:r>
              <a:rPr lang="en-US" sz="2400" dirty="0" smtClean="0"/>
              <a:t>Web-</a:t>
            </a:r>
            <a:r>
              <a:rPr lang="ru-RU" sz="2400" dirty="0" err="1" smtClean="0"/>
              <a:t>парақшасында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көрсетеді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13353" y="1252915"/>
            <a:ext cx="7236296" cy="217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Веб </a:t>
            </a:r>
            <a:r>
              <a:rPr lang="ru-RU" b="1" dirty="0" err="1" smtClean="0">
                <a:solidFill>
                  <a:srgbClr val="FF0000"/>
                </a:solidFill>
              </a:rPr>
              <a:t>парақшасында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графикалық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нысандар</a:t>
            </a:r>
            <a:r>
              <a:rPr lang="ru-RU" b="1" dirty="0" smtClean="0">
                <a:solidFill>
                  <a:srgbClr val="FF0000"/>
                </a:solidFill>
              </a:rPr>
              <a:t> мен анимация </a:t>
            </a:r>
            <a:r>
              <a:rPr lang="ru-RU" b="1" dirty="0" err="1" smtClean="0">
                <a:solidFill>
                  <a:srgbClr val="FF0000"/>
                </a:solidFill>
              </a:rPr>
              <a:t>орналастыру</a:t>
            </a:r>
            <a:r>
              <a:rPr lang="ru-RU" b="1" dirty="0" smtClean="0">
                <a:solidFill>
                  <a:srgbClr val="FF0000"/>
                </a:solidFill>
              </a:rPr>
              <a:t> (логотип, баннер </a:t>
            </a:r>
            <a:r>
              <a:rPr lang="ru-RU" b="1" dirty="0" err="1" smtClean="0">
                <a:solidFill>
                  <a:srgbClr val="FF0000"/>
                </a:solidFill>
              </a:rPr>
              <a:t>және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т.б</a:t>
            </a:r>
            <a:r>
              <a:rPr lang="ru-RU" b="1" dirty="0" smtClean="0">
                <a:solidFill>
                  <a:srgbClr val="FF0000"/>
                </a:solidFill>
              </a:rPr>
              <a:t>.)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2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7567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Веб </a:t>
            </a:r>
            <a:r>
              <a:rPr lang="ru-RU" dirty="0" err="1" smtClean="0">
                <a:solidFill>
                  <a:srgbClr val="FF0000"/>
                </a:solidFill>
              </a:rPr>
              <a:t>парақшасында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орналастыратын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суреттер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қандай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форматта</a:t>
            </a:r>
            <a:r>
              <a:rPr lang="ru-RU" dirty="0" smtClean="0">
                <a:solidFill>
                  <a:srgbClr val="FF0000"/>
                </a:solidFill>
              </a:rPr>
              <a:t> болу </a:t>
            </a:r>
            <a:r>
              <a:rPr lang="ru-RU" dirty="0" err="1" smtClean="0">
                <a:solidFill>
                  <a:srgbClr val="FF0000"/>
                </a:solidFill>
              </a:rPr>
              <a:t>керек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kk-KZ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&lt;IMG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SRC=”tehnikum.jpg”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ALIGN=LEFT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&gt;</a:t>
            </a:r>
            <a:r>
              <a:rPr lang="kk-KZ" b="1" dirty="0" smtClean="0">
                <a:solidFill>
                  <a:schemeClr val="bg2">
                    <a:lumMod val="50000"/>
                  </a:schemeClr>
                </a:solidFill>
              </a:rPr>
              <a:t> кодын қолданған жағдайда сурет қалай орналасады?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kabakbaeva_l.akb\Desktop\СМК\format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92896"/>
            <a:ext cx="53054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2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О чем говорят теги?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412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&lt;IMG SRC=“computer.gif”&gt;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6538" y="1428745"/>
            <a:ext cx="4374983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Файл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локальды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компьютердің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парақшасы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орналасқан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бумада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орналасады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82724"/>
            <a:ext cx="6209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&lt;IMG SRC=“</a:t>
            </a:r>
            <a:r>
              <a:rPr lang="ru-RU" sz="2800" dirty="0">
                <a:solidFill>
                  <a:srgbClr val="0070C0"/>
                </a:solidFill>
              </a:rPr>
              <a:t>С:\ </a:t>
            </a:r>
            <a:r>
              <a:rPr lang="en-US" sz="2800" dirty="0">
                <a:solidFill>
                  <a:srgbClr val="0070C0"/>
                </a:solidFill>
              </a:rPr>
              <a:t>computer\computer.gif”&gt;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6538" y="3505944"/>
            <a:ext cx="4374983" cy="9233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Файл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локальнды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компьютерде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Web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Парақшасы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орналасқан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бумада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орналаспай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басқа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бумада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орналасады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7" y="4797152"/>
            <a:ext cx="7488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&lt;IMG SRC=“http://www.server.ru/computer.gif”&gt;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0227" y="5321116"/>
            <a:ext cx="4374983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Файл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ғаламтордағы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қашықталған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серверде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орналасады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8" y="-12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22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204864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&lt;body background="URL"&gt;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...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&lt;/body&gt;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7975" y="1340767"/>
            <a:ext cx="220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Синтаксис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16632"/>
            <a:ext cx="3059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goo.gl/iT8Yp6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3788" y="3959190"/>
            <a:ext cx="406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Фон суреті қалай орналасып көрінеді?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59" y="4143856"/>
            <a:ext cx="1662677" cy="232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1847" y="4568931"/>
            <a:ext cx="575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Қандай жағдайда фон суреті мозайка түрінде беріледі?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67222" y="5877272"/>
            <a:ext cx="270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learningapps.org/3213721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19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2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kabakbaeva_l.akb\Desktop\СМК\1dc802c7f8e0f9380df3c8fd8fceb7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315966" cy="3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5203" y="620688"/>
            <a:ext cx="6668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Практикалық жұмыс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39752" y="234888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</a:rPr>
              <a:t>Әлеуметтік желі веб парақшанызда фон суретін орналастырыныз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685013"/>
            <a:ext cx="2267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Фон </a:t>
            </a:r>
            <a:r>
              <a:rPr lang="ru-RU" dirty="0" err="1" smtClean="0"/>
              <a:t>суретін</a:t>
            </a:r>
            <a:r>
              <a:rPr lang="ru-RU" dirty="0" smtClean="0"/>
              <a:t> </a:t>
            </a:r>
            <a:r>
              <a:rPr lang="ru-RU" dirty="0" err="1" smtClean="0"/>
              <a:t>қолдану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2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195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чем говорят теги?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Кабакбаева Лаззат Николаевна</dc:creator>
  <cp:lastModifiedBy>Computer</cp:lastModifiedBy>
  <cp:revision>41</cp:revision>
  <dcterms:created xsi:type="dcterms:W3CDTF">2018-01-16T10:33:02Z</dcterms:created>
  <dcterms:modified xsi:type="dcterms:W3CDTF">2020-03-17T06:01:35Z</dcterms:modified>
</cp:coreProperties>
</file>