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76" r:id="rId5"/>
    <p:sldId id="279" r:id="rId6"/>
    <p:sldId id="258" r:id="rId7"/>
    <p:sldId id="285" r:id="rId8"/>
    <p:sldId id="261" r:id="rId9"/>
    <p:sldId id="280" r:id="rId10"/>
    <p:sldId id="281" r:id="rId11"/>
    <p:sldId id="282" r:id="rId12"/>
    <p:sldId id="283" r:id="rId13"/>
    <p:sldId id="269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0DE977-7739-4180-8833-0441B4FC33D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D8A648-F43D-4327-BEAE-252C1FC4523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limland.kz/kk/courses/informatika-kk/6-synyp/lesson/animacziya-uhymy-animacziya-ehffekterilerining-baptaular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limland.kz/kk/courses/informatika-kk/6-synyp/lesson/animacziya-uhymy-animacziya-ehffekterilerining-baptaular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ilimland.kz/kk/courses/informatika-kk/6-synyp/lesson/animacziya-uhymy-animacziya-ehffekterilerining-baptaula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limland.kz/kk/courses/informatika-kk/6-synyp/lesson/animacziya-uhymy-animacziya-ehffekterilerining-baptaular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limland.kz/kk/courses/informatika-kk/6-synyp/lesson/animacziya-uhymy-animacziya-ehffekterilerining-baptaula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land.kz/kk/courses/informatika-kk/6-synyp/lesson/animacziya-uhymy-animacziya-ehffekterilerining-baptaula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</a:t>
            </a:r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 тақырыбы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Таныстырылымда</a:t>
            </a:r>
            <a:r>
              <a:rPr lang="ru-RU" dirty="0" smtClean="0"/>
              <a:t> анимация </a:t>
            </a:r>
            <a:r>
              <a:rPr lang="ru-RU" dirty="0" err="1" smtClean="0"/>
              <a:t>құру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280920" cy="2232248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Сабақтың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мақсаты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4.2.3.2.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таныстырылымда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нысандарға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анимация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орнату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Жаттығу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525344"/>
            <a:ext cx="74888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hlinkClick r:id="rId2"/>
              </a:rPr>
              <a:t>https</a:t>
            </a:r>
            <a:r>
              <a:rPr lang="en-US" sz="1050" dirty="0">
                <a:hlinkClick r:id="rId2"/>
              </a:rPr>
              <a:t>://</a:t>
            </a:r>
            <a:r>
              <a:rPr lang="en-US" sz="1050" dirty="0" smtClean="0">
                <a:hlinkClick r:id="rId2"/>
              </a:rPr>
              <a:t>bilimland.kz/kk/courses/informatika-kk/6-synyp/lesson/animacziya-uhymy-animacziya-ehffekterilerining-baptaulary</a:t>
            </a:r>
            <a:r>
              <a:rPr lang="kk-KZ" sz="1050" dirty="0" smtClean="0"/>
              <a:t> </a:t>
            </a:r>
            <a:endParaRPr lang="ru-RU" sz="10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39894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4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err="1" smtClean="0"/>
              <a:t>Жаттығу</a:t>
            </a:r>
            <a:r>
              <a:rPr lang="ru-RU" dirty="0" smtClean="0"/>
              <a:t> 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525344"/>
            <a:ext cx="74888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hlinkClick r:id="rId2"/>
              </a:rPr>
              <a:t>https</a:t>
            </a:r>
            <a:r>
              <a:rPr lang="en-US" sz="1050" dirty="0">
                <a:hlinkClick r:id="rId2"/>
              </a:rPr>
              <a:t>://</a:t>
            </a:r>
            <a:r>
              <a:rPr lang="en-US" sz="1050" dirty="0" smtClean="0">
                <a:hlinkClick r:id="rId2"/>
              </a:rPr>
              <a:t>bilimland.kz/kk/courses/informatika-kk/6-synyp/lesson/animacziya-uhymy-animacziya-ehffekterilerining-baptaulary</a:t>
            </a:r>
            <a:r>
              <a:rPr lang="kk-KZ" sz="1050" dirty="0" smtClean="0"/>
              <a:t> </a:t>
            </a:r>
            <a:endParaRPr lang="ru-RU" sz="10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7368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980728"/>
          </a:xfrm>
        </p:spPr>
        <p:txBody>
          <a:bodyPr/>
          <a:lstStyle/>
          <a:p>
            <a:r>
              <a:rPr lang="ru-RU" dirty="0" smtClean="0"/>
              <a:t>Жеке </a:t>
            </a:r>
            <a:r>
              <a:rPr lang="ru-RU" dirty="0" err="1" smtClean="0"/>
              <a:t>жұмыс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6525344"/>
            <a:ext cx="74888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hlinkClick r:id="rId2"/>
              </a:rPr>
              <a:t>https</a:t>
            </a:r>
            <a:r>
              <a:rPr lang="en-US" sz="1050" dirty="0">
                <a:hlinkClick r:id="rId2"/>
              </a:rPr>
              <a:t>://</a:t>
            </a:r>
            <a:r>
              <a:rPr lang="en-US" sz="1050" dirty="0" smtClean="0">
                <a:hlinkClick r:id="rId2"/>
              </a:rPr>
              <a:t>bilimland.kz/kk/courses/informatika-kk/6-synyp/lesson/animacziya-uhymy-animacziya-ehffekterilerining-baptaulary</a:t>
            </a:r>
            <a:r>
              <a:rPr lang="kk-KZ" sz="1050" dirty="0" smtClean="0"/>
              <a:t> </a:t>
            </a:r>
            <a:endParaRPr lang="ru-RU" sz="105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542627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Жеке портфолио </a:t>
            </a:r>
            <a:r>
              <a:rPr lang="ru-RU" dirty="0" err="1" smtClean="0"/>
              <a:t>құру</a:t>
            </a:r>
            <a:r>
              <a:rPr lang="ru-RU" dirty="0" smtClean="0"/>
              <a:t>. </a:t>
            </a:r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 smtClean="0"/>
              <a:t>оқушы</a:t>
            </a:r>
            <a:r>
              <a:rPr lang="ru-RU" dirty="0" smtClean="0"/>
              <a:t> </a:t>
            </a:r>
            <a:r>
              <a:rPr lang="ru-RU" dirty="0" err="1" smtClean="0"/>
              <a:t>өз</a:t>
            </a:r>
            <a:r>
              <a:rPr lang="ru-RU" dirty="0" smtClean="0"/>
              <a:t> </a:t>
            </a:r>
            <a:r>
              <a:rPr lang="ru-RU" dirty="0" err="1" smtClean="0"/>
              <a:t>портфолиосын</a:t>
            </a:r>
            <a:r>
              <a:rPr lang="ru-RU" dirty="0" smtClean="0"/>
              <a:t> </a:t>
            </a:r>
            <a:r>
              <a:rPr lang="ru-RU" dirty="0" err="1" smtClean="0"/>
              <a:t>электронды</a:t>
            </a:r>
            <a:r>
              <a:rPr lang="ru-RU" dirty="0" smtClean="0"/>
              <a:t> </a:t>
            </a:r>
            <a:r>
              <a:rPr lang="ru-RU" dirty="0" err="1" smtClean="0"/>
              <a:t>түрде</a:t>
            </a:r>
            <a:r>
              <a:rPr lang="ru-RU" dirty="0" smtClean="0"/>
              <a:t> </a:t>
            </a:r>
            <a:r>
              <a:rPr lang="en-US" dirty="0" smtClean="0"/>
              <a:t>MS </a:t>
            </a:r>
            <a:r>
              <a:rPr lang="ru-RU" dirty="0" smtClean="0"/>
              <a:t>PowerPoint </a:t>
            </a:r>
            <a:r>
              <a:rPr lang="ru-RU" dirty="0" err="1" smtClean="0"/>
              <a:t>бағдарламасында</a:t>
            </a:r>
            <a:r>
              <a:rPr lang="ru-RU" dirty="0" smtClean="0"/>
              <a:t> </a:t>
            </a:r>
            <a:r>
              <a:rPr lang="ru-RU" dirty="0" err="1" smtClean="0"/>
              <a:t>жасау</a:t>
            </a:r>
            <a:r>
              <a:rPr lang="ru-RU" dirty="0" smtClean="0"/>
              <a:t> </a:t>
            </a:r>
            <a:r>
              <a:rPr lang="ru-RU" dirty="0" err="1" smtClean="0"/>
              <a:t>қажет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kk-KZ" b="1" dirty="0" smtClean="0"/>
              <a:t>Жоба талаптары</a:t>
            </a:r>
            <a:endParaRPr lang="ru-RU" dirty="0"/>
          </a:p>
          <a:p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слайдта</a:t>
            </a:r>
            <a:r>
              <a:rPr lang="ru-RU" dirty="0"/>
              <a:t> </a:t>
            </a:r>
            <a:r>
              <a:rPr lang="ru-RU" dirty="0" err="1"/>
              <a:t>жобаның</a:t>
            </a:r>
            <a:r>
              <a:rPr lang="ru-RU" dirty="0"/>
              <a:t> </a:t>
            </a:r>
            <a:r>
              <a:rPr lang="ru-RU" dirty="0" err="1"/>
              <a:t>тақырыбының</a:t>
            </a:r>
            <a:r>
              <a:rPr lang="ru-RU" dirty="0"/>
              <a:t> </a:t>
            </a:r>
            <a:r>
              <a:rPr lang="ru-RU" dirty="0" err="1"/>
              <a:t>болуы</a:t>
            </a:r>
            <a:endParaRPr lang="ru-RU" dirty="0"/>
          </a:p>
          <a:p>
            <a:r>
              <a:rPr lang="ru-RU" dirty="0" err="1"/>
              <a:t>Ең</a:t>
            </a:r>
            <a:r>
              <a:rPr lang="ru-RU" dirty="0"/>
              <a:t> кем </a:t>
            </a:r>
            <a:r>
              <a:rPr lang="ru-RU" dirty="0" err="1"/>
              <a:t>дегенде</a:t>
            </a:r>
            <a:r>
              <a:rPr lang="ru-RU" dirty="0"/>
              <a:t> 5-6 </a:t>
            </a:r>
            <a:r>
              <a:rPr lang="ru-RU" dirty="0" err="1"/>
              <a:t>слайдтан</a:t>
            </a:r>
            <a:r>
              <a:rPr lang="ru-RU" dirty="0"/>
              <a:t> </a:t>
            </a:r>
            <a:r>
              <a:rPr lang="ru-RU" dirty="0" err="1"/>
              <a:t>тұруы</a:t>
            </a:r>
            <a:endParaRPr lang="ru-RU" dirty="0"/>
          </a:p>
          <a:p>
            <a:r>
              <a:rPr lang="en-US" dirty="0"/>
              <a:t>MS PowerPoint </a:t>
            </a:r>
            <a:r>
              <a:rPr lang="kk-KZ" dirty="0"/>
              <a:t>бағдарламасының қосымша эффектілерін </a:t>
            </a:r>
            <a:r>
              <a:rPr lang="ru-RU" dirty="0" err="1"/>
              <a:t>пайдалануы</a:t>
            </a:r>
            <a:r>
              <a:rPr lang="ru-RU" dirty="0"/>
              <a:t> (</a:t>
            </a:r>
            <a:r>
              <a:rPr lang="ru-RU" dirty="0" err="1"/>
              <a:t>слайдтарды</a:t>
            </a:r>
            <a:r>
              <a:rPr lang="ru-RU" dirty="0"/>
              <a:t> </a:t>
            </a:r>
            <a:r>
              <a:rPr lang="ru-RU" dirty="0" err="1"/>
              <a:t>өзгерту</a:t>
            </a:r>
            <a:r>
              <a:rPr lang="ru-RU" dirty="0"/>
              <a:t>, </a:t>
            </a:r>
            <a:r>
              <a:rPr lang="ru-RU" dirty="0" err="1"/>
              <a:t>нысандарды</a:t>
            </a:r>
            <a:r>
              <a:rPr lang="ru-RU" dirty="0"/>
              <a:t> </a:t>
            </a:r>
            <a:r>
              <a:rPr lang="ru-RU" dirty="0" err="1"/>
              <a:t>кірістіру</a:t>
            </a:r>
            <a:r>
              <a:rPr lang="ru-RU" dirty="0"/>
              <a:t>, </a:t>
            </a:r>
            <a:r>
              <a:rPr lang="en-US" dirty="0"/>
              <a:t>WordArt </a:t>
            </a:r>
            <a:r>
              <a:rPr lang="ru-RU" dirty="0" err="1"/>
              <a:t>нысандары</a:t>
            </a:r>
            <a:r>
              <a:rPr lang="ru-RU" dirty="0"/>
              <a:t>)</a:t>
            </a:r>
          </a:p>
          <a:p>
            <a:r>
              <a:rPr lang="ru-RU" dirty="0"/>
              <a:t>Анимация </a:t>
            </a:r>
            <a:r>
              <a:rPr lang="ru-RU" dirty="0" err="1"/>
              <a:t>эффектілерін</a:t>
            </a:r>
            <a:r>
              <a:rPr lang="ru-RU" dirty="0"/>
              <a:t> </a:t>
            </a:r>
            <a:r>
              <a:rPr lang="ru-RU" dirty="0" err="1" smtClean="0"/>
              <a:t>пайдалануы</a:t>
            </a:r>
            <a:endParaRPr lang="ru-RU" dirty="0"/>
          </a:p>
          <a:p>
            <a:r>
              <a:rPr lang="ru-RU" dirty="0" err="1" smtClean="0"/>
              <a:t>Дыбыс</a:t>
            </a:r>
            <a:r>
              <a:rPr lang="ru-RU" dirty="0" smtClean="0"/>
              <a:t> </a:t>
            </a:r>
            <a:r>
              <a:rPr lang="ru-RU" dirty="0" err="1" smtClean="0"/>
              <a:t>енгізілуі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Үй</a:t>
            </a:r>
            <a:r>
              <a:rPr lang="ru-RU" b="1" dirty="0" smtClean="0"/>
              <a:t> </a:t>
            </a:r>
            <a:r>
              <a:rPr lang="ru-RU" b="1" dirty="0" err="1" smtClean="0"/>
              <a:t>жұмысы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404664"/>
            <a:ext cx="88569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Кері</a:t>
            </a: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байланыс</a:t>
            </a:r>
            <a:endParaRPr lang="ru-RU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0475" y="1819275"/>
            <a:ext cx="4073525" cy="430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42900" algn="just">
              <a:lnSpc>
                <a:spcPct val="120000"/>
              </a:lnSpc>
              <a:buFontTx/>
              <a:buAutoNum type="arabicPeriod"/>
              <a:defRPr/>
            </a:pPr>
            <a:r>
              <a:rPr lang="ru-RU" sz="3200" dirty="0"/>
              <a:t> </a:t>
            </a:r>
            <a:r>
              <a:rPr lang="ru-RU" sz="3200" dirty="0" smtClean="0"/>
              <a:t>Мен </a:t>
            </a:r>
            <a:r>
              <a:rPr lang="ru-RU" sz="3200" dirty="0" err="1" smtClean="0"/>
              <a:t>білемін</a:t>
            </a:r>
            <a:r>
              <a:rPr lang="ru-RU" sz="3200" dirty="0" smtClean="0"/>
              <a:t>…</a:t>
            </a:r>
            <a:endParaRPr lang="ru-RU" sz="3200" dirty="0"/>
          </a:p>
          <a:p>
            <a:pPr algn="just">
              <a:lnSpc>
                <a:spcPct val="120000"/>
              </a:lnSpc>
              <a:defRPr/>
            </a:pPr>
            <a:endParaRPr lang="ru-RU" sz="2000" dirty="0"/>
          </a:p>
          <a:p>
            <a:pPr algn="just">
              <a:lnSpc>
                <a:spcPct val="120000"/>
              </a:lnSpc>
              <a:defRPr/>
            </a:pPr>
            <a:endParaRPr lang="ru-RU" sz="5400" dirty="0"/>
          </a:p>
          <a:p>
            <a:pPr algn="just">
              <a:lnSpc>
                <a:spcPct val="120000"/>
              </a:lnSpc>
              <a:defRPr/>
            </a:pPr>
            <a:r>
              <a:rPr lang="ru-RU" sz="3200" dirty="0"/>
              <a:t>2.</a:t>
            </a:r>
            <a:r>
              <a:rPr lang="ru-RU" sz="3600" dirty="0"/>
              <a:t> </a:t>
            </a:r>
            <a:r>
              <a:rPr lang="ru-RU" sz="3200" dirty="0" smtClean="0"/>
              <a:t>Мен </a:t>
            </a:r>
            <a:r>
              <a:rPr lang="ru-RU" sz="3200" dirty="0" err="1" smtClean="0"/>
              <a:t>білдім</a:t>
            </a:r>
            <a:r>
              <a:rPr lang="ru-RU" sz="3200" dirty="0" smtClean="0"/>
              <a:t>…</a:t>
            </a:r>
            <a:endParaRPr lang="ru-RU" sz="3200" dirty="0"/>
          </a:p>
          <a:p>
            <a:pPr algn="just">
              <a:lnSpc>
                <a:spcPct val="120000"/>
              </a:lnSpc>
              <a:defRPr/>
            </a:pPr>
            <a:endParaRPr lang="ru-RU" sz="5400" dirty="0"/>
          </a:p>
          <a:p>
            <a:pPr algn="just">
              <a:lnSpc>
                <a:spcPct val="120000"/>
              </a:lnSpc>
              <a:defRPr/>
            </a:pPr>
            <a:r>
              <a:rPr lang="ru-RU" sz="3200" dirty="0"/>
              <a:t>3. </a:t>
            </a:r>
            <a:r>
              <a:rPr lang="ru-RU" sz="3200" dirty="0" smtClean="0"/>
              <a:t>Мен </a:t>
            </a:r>
            <a:r>
              <a:rPr lang="ru-RU" sz="3200" dirty="0" err="1" smtClean="0"/>
              <a:t>білгім</a:t>
            </a:r>
            <a:r>
              <a:rPr lang="ru-RU" sz="3200" dirty="0" smtClean="0"/>
              <a:t> </a:t>
            </a:r>
            <a:r>
              <a:rPr lang="ru-RU" sz="3200" dirty="0" err="1" smtClean="0"/>
              <a:t>келеді</a:t>
            </a:r>
            <a:r>
              <a:rPr lang="ru-RU" sz="3200" dirty="0" smtClean="0"/>
              <a:t>… </a:t>
            </a:r>
            <a:endParaRPr lang="ru-RU" sz="3200" dirty="0"/>
          </a:p>
        </p:txBody>
      </p:sp>
      <p:pic>
        <p:nvPicPr>
          <p:cNvPr id="29700" name="Рисунок 3" descr="C:\Users\E.Kalyeva\Desktop\worksheet\student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/>
          <a:stretch>
            <a:fillRect/>
          </a:stretch>
        </p:blipFill>
        <p:spPr bwMode="auto">
          <a:xfrm>
            <a:off x="206375" y="1292225"/>
            <a:ext cx="48783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ru-RU" dirty="0" err="1" smtClean="0"/>
              <a:t>ыматылыныртс</a:t>
            </a:r>
            <a:endParaRPr lang="ru-RU" dirty="0"/>
          </a:p>
          <a:p>
            <a:r>
              <a:rPr lang="ru-RU" dirty="0" err="1"/>
              <a:t>янтдмиосреац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манцииая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ru-RU" dirty="0" err="1" smtClean="0"/>
              <a:t>сөздер</a:t>
            </a:r>
            <a:r>
              <a:rPr lang="ru-RU" dirty="0" smtClean="0"/>
              <a:t> </a:t>
            </a:r>
            <a:r>
              <a:rPr lang="ru-RU" dirty="0" err="1" smtClean="0"/>
              <a:t>жасырылған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2880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err="1"/>
              <a:t>таныстырылым</a:t>
            </a: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демонстрация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анимация</a:t>
            </a:r>
          </a:p>
        </p:txBody>
      </p:sp>
    </p:spTree>
    <p:extLst>
      <p:ext uri="{BB962C8B-B14F-4D97-AF65-F5344CB8AC3E}">
        <p14:creationId xmlns:p14="http://schemas.microsoft.com/office/powerpoint/2010/main" val="16969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Таныстырылым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не?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Компьютерлік</a:t>
            </a:r>
            <a:r>
              <a:rPr lang="ru-RU" dirty="0" smtClean="0"/>
              <a:t> </a:t>
            </a:r>
            <a:r>
              <a:rPr lang="ru-RU" dirty="0" err="1" smtClean="0"/>
              <a:t>таныстырылым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 не?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«Слайд» </a:t>
            </a:r>
            <a:r>
              <a:rPr lang="ru-RU" dirty="0" err="1" smtClean="0"/>
              <a:t>деген</a:t>
            </a:r>
            <a:r>
              <a:rPr lang="ru-RU" dirty="0" smtClean="0"/>
              <a:t> </a:t>
            </a:r>
            <a:r>
              <a:rPr lang="ru-RU" dirty="0" err="1" smtClean="0"/>
              <a:t>ұғымды</a:t>
            </a:r>
            <a:r>
              <a:rPr lang="ru-RU" dirty="0" smtClean="0"/>
              <a:t> </a:t>
            </a:r>
            <a:r>
              <a:rPr lang="ru-RU" dirty="0" err="1" smtClean="0"/>
              <a:t>қалай</a:t>
            </a:r>
            <a:r>
              <a:rPr lang="ru-RU" dirty="0" smtClean="0"/>
              <a:t> </a:t>
            </a:r>
            <a:r>
              <a:rPr lang="ru-RU" dirty="0" err="1" smtClean="0"/>
              <a:t>түсінесіз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Сұрақтар 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3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PowerPoint – </a:t>
            </a:r>
            <a:r>
              <a:rPr lang="ru-RU" dirty="0" err="1" smtClean="0"/>
              <a:t>сурет</a:t>
            </a:r>
            <a:r>
              <a:rPr lang="ru-RU" dirty="0" smtClean="0"/>
              <a:t> салу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 </a:t>
            </a:r>
            <a:r>
              <a:rPr lang="ru-RU" dirty="0" err="1" smtClean="0"/>
              <a:t>бағдарлама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Ә) </a:t>
            </a:r>
            <a:r>
              <a:rPr lang="ru-RU" dirty="0"/>
              <a:t>PowerPoint – </a:t>
            </a:r>
            <a:r>
              <a:rPr lang="ru-RU" dirty="0" err="1" smtClean="0"/>
              <a:t>таныстырылым</a:t>
            </a:r>
            <a:r>
              <a:rPr lang="ru-RU" dirty="0" smtClean="0"/>
              <a:t> </a:t>
            </a:r>
            <a:r>
              <a:rPr lang="ru-RU" dirty="0" err="1" smtClean="0"/>
              <a:t>жасау</a:t>
            </a:r>
            <a:r>
              <a:rPr lang="ru-RU" dirty="0" smtClean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бағдарлама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Дұрыс</a:t>
            </a:r>
            <a:r>
              <a:rPr lang="ru-RU" b="1" i="1" dirty="0"/>
              <a:t> </a:t>
            </a:r>
            <a:r>
              <a:rPr lang="ru-RU" b="1" i="1" dirty="0" err="1" smtClean="0"/>
              <a:t>тұжырымдаманы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таңдаңыз</a:t>
            </a:r>
            <a:r>
              <a:rPr lang="ru-RU" b="1" i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95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dirty="0"/>
              <a:t>Анимация </a:t>
            </a:r>
            <a:r>
              <a:rPr lang="ru-RU" sz="3600" dirty="0" err="1"/>
              <a:t>ұғымы</a:t>
            </a:r>
            <a:r>
              <a:rPr lang="ru-RU" sz="3600" dirty="0"/>
              <a:t>, анимация </a:t>
            </a:r>
            <a:r>
              <a:rPr lang="ru-RU" sz="3600" dirty="0" err="1"/>
              <a:t>эффектерілерінің</a:t>
            </a:r>
            <a:r>
              <a:rPr lang="ru-RU" sz="3600" dirty="0"/>
              <a:t> </a:t>
            </a:r>
            <a:r>
              <a:rPr lang="ru-RU" sz="3600" dirty="0" err="1"/>
              <a:t>баптаулары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525344"/>
            <a:ext cx="74888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hlinkClick r:id="rId2"/>
              </a:rPr>
              <a:t>https</a:t>
            </a:r>
            <a:r>
              <a:rPr lang="en-US" sz="1050" dirty="0">
                <a:hlinkClick r:id="rId2"/>
              </a:rPr>
              <a:t>://</a:t>
            </a:r>
            <a:r>
              <a:rPr lang="en-US" sz="1050" dirty="0" smtClean="0">
                <a:hlinkClick r:id="rId2"/>
              </a:rPr>
              <a:t>bilimland.kz/kk/courses/informatika-kk/6-synyp/lesson/animacziya-uhymy-animacziya-ehffekterilerining-baptaulary</a:t>
            </a:r>
            <a:r>
              <a:rPr lang="kk-KZ" sz="1050" dirty="0" smtClean="0"/>
              <a:t> </a:t>
            </a:r>
            <a:endParaRPr lang="ru-RU" sz="105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t="18907" r="22875" b="12045"/>
          <a:stretch/>
        </p:blipFill>
        <p:spPr bwMode="auto">
          <a:xfrm>
            <a:off x="1187624" y="1340767"/>
            <a:ext cx="7272808" cy="515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1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PowerPoint </a:t>
            </a:r>
            <a:r>
              <a:rPr lang="ru-RU" sz="2800" dirty="0" err="1"/>
              <a:t>бағдарламасында</a:t>
            </a:r>
            <a:r>
              <a:rPr lang="ru-RU" sz="2800" dirty="0"/>
              <a:t> </a:t>
            </a:r>
            <a:r>
              <a:rPr lang="ru-RU" sz="2800" dirty="0" err="1"/>
              <a:t>әр</a:t>
            </a:r>
            <a:r>
              <a:rPr lang="ru-RU" sz="2800" dirty="0"/>
              <a:t> </a:t>
            </a:r>
            <a:r>
              <a:rPr lang="ru-RU" sz="2800" dirty="0" err="1"/>
              <a:t>түрлі</a:t>
            </a:r>
            <a:r>
              <a:rPr lang="ru-RU" sz="2800" dirty="0"/>
              <a:t> </a:t>
            </a:r>
            <a:r>
              <a:rPr lang="ru-RU" sz="2800" dirty="0" err="1"/>
              <a:t>анимациялық</a:t>
            </a:r>
            <a:r>
              <a:rPr lang="ru-RU" sz="2800" dirty="0"/>
              <a:t> </a:t>
            </a:r>
            <a:r>
              <a:rPr lang="ru-RU" sz="2800" dirty="0" err="1"/>
              <a:t>эффектілер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мультимедиялық</a:t>
            </a:r>
            <a:r>
              <a:rPr lang="ru-RU" sz="2800" dirty="0"/>
              <a:t> </a:t>
            </a:r>
            <a:r>
              <a:rPr lang="ru-RU" sz="2800" dirty="0" err="1"/>
              <a:t>мүмкіндіктерді</a:t>
            </a:r>
            <a:r>
              <a:rPr lang="ru-RU" sz="2800" dirty="0"/>
              <a:t> </a:t>
            </a:r>
            <a:r>
              <a:rPr lang="ru-RU" sz="2800" dirty="0" err="1"/>
              <a:t>қолдана</a:t>
            </a:r>
            <a:r>
              <a:rPr lang="ru-RU" sz="2800" dirty="0"/>
              <a:t> </a:t>
            </a:r>
            <a:r>
              <a:rPr lang="ru-RU" sz="2800" dirty="0" err="1"/>
              <a:t>отырып</a:t>
            </a:r>
            <a:r>
              <a:rPr lang="ru-RU" sz="2800" dirty="0"/>
              <a:t>, </a:t>
            </a:r>
            <a:r>
              <a:rPr lang="ru-RU" sz="2800" dirty="0" err="1"/>
              <a:t>презентацияны</a:t>
            </a:r>
            <a:r>
              <a:rPr lang="ru-RU" sz="2800" dirty="0"/>
              <a:t> </a:t>
            </a:r>
            <a:r>
              <a:rPr lang="ru-RU" sz="2800" dirty="0" err="1"/>
              <a:t>жандандыруға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Мәтін</a:t>
            </a:r>
            <a:r>
              <a:rPr lang="ru-RU" sz="2800" dirty="0"/>
              <a:t> </a:t>
            </a:r>
            <a:r>
              <a:rPr lang="ru-RU" sz="2800" dirty="0" err="1"/>
              <a:t>элементтерінің</a:t>
            </a:r>
            <a:r>
              <a:rPr lang="ru-RU" sz="2800" dirty="0"/>
              <a:t> </a:t>
            </a:r>
            <a:r>
              <a:rPr lang="ru-RU" sz="2800" dirty="0" err="1"/>
              <a:t>өзіне</a:t>
            </a:r>
            <a:r>
              <a:rPr lang="ru-RU" sz="2800" dirty="0"/>
              <a:t> </a:t>
            </a:r>
            <a:r>
              <a:rPr lang="ru-RU" sz="2800" dirty="0" err="1"/>
              <a:t>жеке</a:t>
            </a:r>
            <a:r>
              <a:rPr lang="ru-RU" sz="2800" dirty="0"/>
              <a:t> </a:t>
            </a:r>
            <a:r>
              <a:rPr lang="ru-RU" sz="2800" dirty="0" err="1"/>
              <a:t>әріптер</a:t>
            </a:r>
            <a:r>
              <a:rPr lang="ru-RU" sz="2800" dirty="0"/>
              <a:t>, </a:t>
            </a:r>
            <a:r>
              <a:rPr lang="ru-RU" sz="2800" dirty="0" err="1"/>
              <a:t>сөз</a:t>
            </a:r>
            <a:r>
              <a:rPr lang="ru-RU" sz="2800" dirty="0"/>
              <a:t>, абзац </a:t>
            </a:r>
            <a:r>
              <a:rPr lang="ru-RU" sz="2800" dirty="0" err="1"/>
              <a:t>түрінде</a:t>
            </a:r>
            <a:r>
              <a:rPr lang="ru-RU" sz="2800" dirty="0"/>
              <a:t> </a:t>
            </a:r>
            <a:r>
              <a:rPr lang="ru-RU" sz="2800" dirty="0" err="1"/>
              <a:t>әртүрлі</a:t>
            </a:r>
            <a:r>
              <a:rPr lang="ru-RU" sz="2800" dirty="0"/>
              <a:t> </a:t>
            </a:r>
            <a:r>
              <a:rPr lang="ru-RU" sz="2800" dirty="0" err="1"/>
              <a:t>эффектімен</a:t>
            </a:r>
            <a:r>
              <a:rPr lang="ru-RU" sz="2800" dirty="0"/>
              <a:t> </a:t>
            </a:r>
            <a:r>
              <a:rPr lang="ru-RU" sz="2800" dirty="0" err="1"/>
              <a:t>пайда</a:t>
            </a:r>
            <a:r>
              <a:rPr lang="ru-RU" sz="2800" dirty="0"/>
              <a:t> </a:t>
            </a:r>
            <a:r>
              <a:rPr lang="ru-RU" sz="2800" dirty="0" err="1"/>
              <a:t>болатындай</a:t>
            </a:r>
            <a:r>
              <a:rPr lang="ru-RU" sz="2800" dirty="0"/>
              <a:t> </a:t>
            </a:r>
            <a:r>
              <a:rPr lang="ru-RU" sz="2800" dirty="0" err="1"/>
              <a:t>етіп</a:t>
            </a:r>
            <a:r>
              <a:rPr lang="ru-RU" sz="2800" dirty="0"/>
              <a:t> </a:t>
            </a:r>
            <a:r>
              <a:rPr lang="ru-RU" sz="2800" dirty="0" err="1"/>
              <a:t>жасау</a:t>
            </a:r>
            <a:r>
              <a:rPr lang="ru-RU" sz="2800" dirty="0"/>
              <a:t> </a:t>
            </a:r>
            <a:r>
              <a:rPr lang="ru-RU" sz="2800" dirty="0" err="1"/>
              <a:t>мүмкіндігі</a:t>
            </a:r>
            <a:r>
              <a:rPr lang="ru-RU" sz="2800" dirty="0"/>
              <a:t> бар. Тек </a:t>
            </a:r>
            <a:r>
              <a:rPr lang="ru-RU" sz="2800" dirty="0" err="1"/>
              <a:t>мәтін</a:t>
            </a:r>
            <a:r>
              <a:rPr lang="ru-RU" sz="2800" dirty="0"/>
              <a:t> </a:t>
            </a:r>
            <a:r>
              <a:rPr lang="ru-RU" sz="2800" dirty="0" err="1"/>
              <a:t>элементтері</a:t>
            </a:r>
            <a:r>
              <a:rPr lang="ru-RU" sz="2800" dirty="0"/>
              <a:t> </a:t>
            </a:r>
            <a:r>
              <a:rPr lang="ru-RU" sz="2800" dirty="0" err="1"/>
              <a:t>емес</a:t>
            </a:r>
            <a:r>
              <a:rPr lang="ru-RU" sz="2800" dirty="0"/>
              <a:t> </a:t>
            </a:r>
            <a:r>
              <a:rPr lang="ru-RU" sz="2800" dirty="0" err="1"/>
              <a:t>графикалық</a:t>
            </a:r>
            <a:r>
              <a:rPr lang="ru-RU" sz="2800" dirty="0"/>
              <a:t> </a:t>
            </a:r>
            <a:r>
              <a:rPr lang="ru-RU" sz="2800" dirty="0" err="1"/>
              <a:t>объектілер</a:t>
            </a:r>
            <a:r>
              <a:rPr lang="ru-RU" sz="2800" dirty="0"/>
              <a:t>, </a:t>
            </a:r>
            <a:r>
              <a:rPr lang="ru-RU" sz="2800" dirty="0" err="1"/>
              <a:t>диаграммаларға</a:t>
            </a:r>
            <a:r>
              <a:rPr lang="ru-RU" sz="2800" dirty="0"/>
              <a:t> да </a:t>
            </a:r>
            <a:r>
              <a:rPr lang="ru-RU" sz="2800" dirty="0" err="1"/>
              <a:t>анимациялық</a:t>
            </a:r>
            <a:r>
              <a:rPr lang="ru-RU" sz="2800" dirty="0"/>
              <a:t> </a:t>
            </a:r>
            <a:r>
              <a:rPr lang="ru-RU" sz="2800" dirty="0" err="1"/>
              <a:t>эффектілер</a:t>
            </a:r>
            <a:r>
              <a:rPr lang="ru-RU" sz="2800" dirty="0"/>
              <a:t> </a:t>
            </a:r>
            <a:r>
              <a:rPr lang="ru-RU" sz="2800" dirty="0" err="1"/>
              <a:t>қосуға</a:t>
            </a:r>
            <a:r>
              <a:rPr lang="ru-RU" sz="2800" dirty="0"/>
              <a:t> </a:t>
            </a:r>
            <a:r>
              <a:rPr lang="ru-RU" sz="2800" dirty="0" err="1" smtClean="0"/>
              <a:t>болады</a:t>
            </a:r>
            <a:r>
              <a:rPr lang="ru-RU" sz="2800" dirty="0" smtClean="0"/>
              <a:t> </a:t>
            </a:r>
            <a:r>
              <a:rPr lang="ru-RU" sz="2800" dirty="0" err="1" smtClean="0"/>
              <a:t>немесе</a:t>
            </a:r>
            <a:r>
              <a:rPr lang="ru-RU" sz="2800" dirty="0" smtClean="0"/>
              <a:t> </a:t>
            </a:r>
            <a:r>
              <a:rPr lang="ru-RU" sz="2800" dirty="0" err="1"/>
              <a:t>автоматты</a:t>
            </a:r>
            <a:r>
              <a:rPr lang="ru-RU" sz="2800" dirty="0"/>
              <a:t> </a:t>
            </a:r>
            <a:r>
              <a:rPr lang="ru-RU" sz="2800" dirty="0" err="1"/>
              <a:t>түрде</a:t>
            </a:r>
            <a:r>
              <a:rPr lang="ru-RU" sz="2800" dirty="0"/>
              <a:t> </a:t>
            </a:r>
            <a:r>
              <a:rPr lang="ru-RU" sz="2800" dirty="0" err="1"/>
              <a:t>неше</a:t>
            </a:r>
            <a:r>
              <a:rPr lang="ru-RU" sz="2800" dirty="0"/>
              <a:t> </a:t>
            </a:r>
            <a:r>
              <a:rPr lang="ru-RU" sz="2800" dirty="0" err="1"/>
              <a:t>уақыттан</a:t>
            </a:r>
            <a:r>
              <a:rPr lang="ru-RU" sz="2800" dirty="0"/>
              <a:t> </a:t>
            </a:r>
            <a:r>
              <a:rPr lang="ru-RU" sz="2800" dirty="0" err="1"/>
              <a:t>кейін</a:t>
            </a:r>
            <a:r>
              <a:rPr lang="ru-RU" sz="2800" dirty="0"/>
              <a:t> </a:t>
            </a:r>
            <a:r>
              <a:rPr lang="ru-RU" sz="2800" dirty="0" err="1"/>
              <a:t>пайда</a:t>
            </a:r>
            <a:r>
              <a:rPr lang="ru-RU" sz="2800" dirty="0"/>
              <a:t> болу </a:t>
            </a:r>
            <a:r>
              <a:rPr lang="ru-RU" sz="2800" dirty="0" err="1"/>
              <a:t>керектігін</a:t>
            </a:r>
            <a:r>
              <a:rPr lang="ru-RU" sz="2800" dirty="0"/>
              <a:t> </a:t>
            </a:r>
            <a:r>
              <a:rPr lang="ru-RU" sz="2800" dirty="0" err="1"/>
              <a:t>белгілей</a:t>
            </a:r>
            <a:r>
              <a:rPr lang="ru-RU" sz="2800" dirty="0"/>
              <a:t> </a:t>
            </a:r>
            <a:r>
              <a:rPr lang="ru-RU" sz="2800" dirty="0" err="1"/>
              <a:t>аламыз</a:t>
            </a:r>
            <a:r>
              <a:rPr lang="ru-RU" sz="2800" dirty="0"/>
              <a:t>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05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Анимация қою жолдары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6525344"/>
            <a:ext cx="74888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hlinkClick r:id="rId2"/>
              </a:rPr>
              <a:t>https</a:t>
            </a:r>
            <a:r>
              <a:rPr lang="en-US" sz="1050" dirty="0">
                <a:hlinkClick r:id="rId2"/>
              </a:rPr>
              <a:t>://</a:t>
            </a:r>
            <a:r>
              <a:rPr lang="en-US" sz="1050" dirty="0" smtClean="0">
                <a:hlinkClick r:id="rId2"/>
              </a:rPr>
              <a:t>bilimland.kz/kk/courses/informatika-kk/6-synyp/lesson/animacziya-uhymy-animacziya-ehffekterilerining-baptaulary</a:t>
            </a:r>
            <a:r>
              <a:rPr lang="kk-KZ" sz="1050" dirty="0" smtClean="0"/>
              <a:t> </a:t>
            </a:r>
            <a:endParaRPr lang="ru-RU" sz="105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1" y="1125344"/>
            <a:ext cx="75528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34" y="1124744"/>
            <a:ext cx="8856984" cy="1584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Тапсырма</a:t>
            </a:r>
            <a:r>
              <a:rPr lang="ru-RU" dirty="0"/>
              <a:t>: </a:t>
            </a:r>
            <a:r>
              <a:rPr lang="ru-RU" dirty="0" err="1"/>
              <a:t>планетаның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айналасындағы</a:t>
            </a:r>
            <a:r>
              <a:rPr lang="ru-RU" dirty="0"/>
              <a:t> </a:t>
            </a:r>
            <a:r>
              <a:rPr lang="ru-RU" dirty="0" err="1"/>
              <a:t>айналуын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 smtClean="0"/>
              <a:t>слайдта</a:t>
            </a:r>
            <a:r>
              <a:rPr lang="ru-RU" dirty="0" smtClean="0"/>
              <a:t> </a:t>
            </a:r>
            <a:r>
              <a:rPr lang="ru-RU" dirty="0" err="1"/>
              <a:t>анимацияның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 smtClean="0"/>
              <a:t>қолдану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жасау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Практикалық</a:t>
            </a:r>
            <a:r>
              <a:rPr lang="ru-RU" b="1" dirty="0" smtClean="0"/>
              <a:t> </a:t>
            </a:r>
            <a:r>
              <a:rPr lang="ru-RU" b="1" dirty="0" err="1" smtClean="0"/>
              <a:t>жұмыс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708920"/>
            <a:ext cx="47525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1. </a:t>
            </a:r>
            <a:r>
              <a:rPr lang="ru-RU" sz="2400" dirty="0" err="1" smtClean="0">
                <a:solidFill>
                  <a:prstClr val="black"/>
                </a:solidFill>
              </a:rPr>
              <a:t>Фонға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сурет</a:t>
            </a:r>
            <a:r>
              <a:rPr lang="ru-RU" sz="2400" dirty="0">
                <a:solidFill>
                  <a:prstClr val="black"/>
                </a:solidFill>
              </a:rPr>
              <a:t> салу.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2. </a:t>
            </a:r>
            <a:r>
              <a:rPr lang="ru-RU" sz="2400" dirty="0" err="1">
                <a:solidFill>
                  <a:prstClr val="black"/>
                </a:solidFill>
              </a:rPr>
              <a:t>Күн</a:t>
            </a:r>
            <a:r>
              <a:rPr lang="ru-RU" sz="2400" dirty="0">
                <a:solidFill>
                  <a:prstClr val="black"/>
                </a:solidFill>
              </a:rPr>
              <a:t> мен </a:t>
            </a:r>
            <a:r>
              <a:rPr lang="ru-RU" sz="2400" dirty="0" err="1">
                <a:solidFill>
                  <a:prstClr val="black"/>
                </a:solidFill>
              </a:rPr>
              <a:t>планеталарды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суреттеп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оларға</a:t>
            </a:r>
            <a:r>
              <a:rPr lang="ru-RU" sz="2400" dirty="0">
                <a:solidFill>
                  <a:prstClr val="black"/>
                </a:solidFill>
              </a:rPr>
              <a:t> анимация </a:t>
            </a:r>
            <a:r>
              <a:rPr lang="ru-RU" sz="2400" dirty="0" err="1">
                <a:solidFill>
                  <a:prstClr val="black"/>
                </a:solidFill>
              </a:rPr>
              <a:t>қойыңыз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3. </a:t>
            </a:r>
            <a:r>
              <a:rPr lang="ru-RU" sz="2400" dirty="0" err="1">
                <a:solidFill>
                  <a:prstClr val="black"/>
                </a:solidFill>
              </a:rPr>
              <a:t>Планеталарға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таңдау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анимациясын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қосыңыз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4. </a:t>
            </a:r>
            <a:r>
              <a:rPr lang="ru-RU" sz="2400" dirty="0" err="1" smtClean="0">
                <a:solidFill>
                  <a:prstClr val="black"/>
                </a:solidFill>
              </a:rPr>
              <a:t>Күннің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айналасында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планеталарды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жылжыту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жолдарын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жасаңыз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</a:rPr>
              <a:t>5. </a:t>
            </a:r>
            <a:r>
              <a:rPr lang="ru-RU" sz="2400" dirty="0" err="1">
                <a:solidFill>
                  <a:prstClr val="black"/>
                </a:solidFill>
              </a:rPr>
              <a:t>Барлық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нысандарға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шығу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анимациясын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қосыңыз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2" descr="https://arhivurokov.ru/kopilka/up/html/2017/05/01/k_590753067080d/41257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88" y="2924944"/>
            <a:ext cx="3867574" cy="29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 err="1" smtClean="0"/>
              <a:t>Жаттығу</a:t>
            </a:r>
            <a:r>
              <a:rPr lang="ru-RU" dirty="0" smtClean="0"/>
              <a:t> 1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16824" cy="527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6525344"/>
            <a:ext cx="74888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>
                <a:hlinkClick r:id="rId3"/>
              </a:rPr>
              <a:t>https</a:t>
            </a:r>
            <a:r>
              <a:rPr lang="en-US" sz="1050" dirty="0">
                <a:hlinkClick r:id="rId3"/>
              </a:rPr>
              <a:t>://</a:t>
            </a:r>
            <a:r>
              <a:rPr lang="en-US" sz="1050" dirty="0" smtClean="0">
                <a:hlinkClick r:id="rId3"/>
              </a:rPr>
              <a:t>bilimland.kz/kk/courses/informatika-kk/6-synyp/lesson/animacziya-uhymy-animacziya-ehffekterilerining-baptaulary</a:t>
            </a:r>
            <a:r>
              <a:rPr lang="kk-KZ" sz="1050" dirty="0" smtClean="0"/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9744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674</TotalTime>
  <Words>277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Сабақ тақырыбы Таныстырылымда анимация құру</vt:lpstr>
      <vt:lpstr>Қандай сөздер жасырылған</vt:lpstr>
      <vt:lpstr>Сұрақтар ...</vt:lpstr>
      <vt:lpstr>Дұрыс тұжырымдаманы таңдаңыз:</vt:lpstr>
      <vt:lpstr>Анимация ұғымы, анимация эффектерілерінің баптаулары</vt:lpstr>
      <vt:lpstr>Презентация PowerPoint</vt:lpstr>
      <vt:lpstr>Анимация қою жолдары</vt:lpstr>
      <vt:lpstr>Практикалық жұмыс</vt:lpstr>
      <vt:lpstr>Жаттығу 1</vt:lpstr>
      <vt:lpstr>Жаттығу 2</vt:lpstr>
      <vt:lpstr>Жаттығу 3</vt:lpstr>
      <vt:lpstr>Жеке жұмыс</vt:lpstr>
      <vt:lpstr>Үй жұмысы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Анимация в презентации</dc:title>
  <dc:creator>Разия Баймурзаева</dc:creator>
  <cp:lastModifiedBy>Computer</cp:lastModifiedBy>
  <cp:revision>14</cp:revision>
  <dcterms:created xsi:type="dcterms:W3CDTF">2018-10-31T09:16:38Z</dcterms:created>
  <dcterms:modified xsi:type="dcterms:W3CDTF">2020-03-17T06:15:26Z</dcterms:modified>
</cp:coreProperties>
</file>