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9" r:id="rId3"/>
    <p:sldId id="261" r:id="rId4"/>
    <p:sldId id="265" r:id="rId5"/>
    <p:sldId id="266" r:id="rId6"/>
    <p:sldId id="263" r:id="rId7"/>
    <p:sldId id="264" r:id="rId8"/>
    <p:sldId id="271" r:id="rId9"/>
    <p:sldId id="269" r:id="rId10"/>
    <p:sldId id="260" r:id="rId11"/>
    <p:sldId id="267" r:id="rId12"/>
    <p:sldId id="268"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2" d="100"/>
          <a:sy n="62" d="100"/>
        </p:scale>
        <p:origin x="-1290" y="-8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E2E2FA-DA07-46CF-9174-13563B72E58A}" type="datetimeFigureOut">
              <a:rPr lang="ru-RU" smtClean="0"/>
              <a:pPr/>
              <a:t>20.02.2020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485008-D603-489F-8960-7EFB4C54C846}" type="slidenum">
              <a:rPr lang="ru-RU" smtClean="0"/>
              <a:pPr/>
              <a:t>‹#›</a:t>
            </a:fld>
            <a:endParaRPr lang="ru-RU"/>
          </a:p>
        </p:txBody>
      </p:sp>
    </p:spTree>
    <p:extLst>
      <p:ext uri="{BB962C8B-B14F-4D97-AF65-F5344CB8AC3E}">
        <p14:creationId xmlns:p14="http://schemas.microsoft.com/office/powerpoint/2010/main" val="3732406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p:spPr>
      </p:sp>
      <p:sp>
        <p:nvSpPr>
          <p:cNvPr id="22531" name="Заметки 2"/>
          <p:cNvSpPr>
            <a:spLocks noGrp="1"/>
          </p:cNvSpPr>
          <p:nvPr>
            <p:ph type="body" idx="1"/>
          </p:nvPr>
        </p:nvSpPr>
        <p:spPr bwMode="auto">
          <a:noFill/>
        </p:spPr>
        <p:txBody>
          <a:bodyPr wrap="square" numCol="1" anchor="t" anchorCtr="0" compatLnSpc="1">
            <a:prstTxWarp prst="textNoShape">
              <a:avLst/>
            </a:prstTxWarp>
          </a:bodyPr>
          <a:lstStyle/>
          <a:p>
            <a:endParaRPr lang="ru-RU" smtClean="0"/>
          </a:p>
        </p:txBody>
      </p:sp>
      <p:sp>
        <p:nvSpPr>
          <p:cNvPr id="4" name="Номер слайда 3"/>
          <p:cNvSpPr>
            <a:spLocks noGrp="1"/>
          </p:cNvSpPr>
          <p:nvPr>
            <p:ph type="sldNum" sz="quarter" idx="5"/>
          </p:nvPr>
        </p:nvSpPr>
        <p:spPr/>
        <p:txBody>
          <a:bodyPr/>
          <a:lstStyle/>
          <a:p>
            <a:pPr>
              <a:defRPr/>
            </a:pPr>
            <a:fld id="{D043E7EB-EBEF-42BE-B618-72482C54E32F}" type="slidenum">
              <a:rPr lang="ru-RU" smtClean="0"/>
              <a:pPr>
                <a:defRPr/>
              </a:pPr>
              <a:t>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20.02.2020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20.02.2020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332657"/>
            <a:ext cx="8352928" cy="1440159"/>
          </a:xfrm>
        </p:spPr>
        <p:txBody>
          <a:bodyPr>
            <a:normAutofit/>
          </a:bodyPr>
          <a:lstStyle/>
          <a:p>
            <a:r>
              <a:rPr lang="kk-KZ" dirty="0" smtClean="0">
                <a:solidFill>
                  <a:srgbClr val="002060"/>
                </a:solidFill>
              </a:rPr>
              <a:t>Қазақстан </a:t>
            </a:r>
            <a:r>
              <a:rPr lang="kk-KZ" dirty="0" smtClean="0">
                <a:solidFill>
                  <a:srgbClr val="002060"/>
                </a:solidFill>
              </a:rPr>
              <a:t>Республикасының заңы </a:t>
            </a:r>
            <a:endParaRPr lang="ru-RU" b="1" dirty="0">
              <a:solidFill>
                <a:srgbClr val="002060"/>
              </a:solidFill>
              <a:latin typeface="Bookman Old Style" pitchFamily="18" charset="0"/>
            </a:endParaRPr>
          </a:p>
        </p:txBody>
      </p:sp>
      <p:sp>
        <p:nvSpPr>
          <p:cNvPr id="3" name="Подзаголовок 2"/>
          <p:cNvSpPr>
            <a:spLocks noGrp="1"/>
          </p:cNvSpPr>
          <p:nvPr>
            <p:ph type="subTitle" idx="1"/>
          </p:nvPr>
        </p:nvSpPr>
        <p:spPr>
          <a:xfrm>
            <a:off x="323528" y="2564904"/>
            <a:ext cx="8136904" cy="2160240"/>
          </a:xfrm>
        </p:spPr>
        <p:txBody>
          <a:bodyPr>
            <a:normAutofit lnSpcReduction="10000"/>
          </a:bodyPr>
          <a:lstStyle/>
          <a:p>
            <a:endParaRPr lang="ru-RU" b="1" dirty="0" smtClean="0">
              <a:solidFill>
                <a:srgbClr val="002060"/>
              </a:solidFill>
              <a:latin typeface="Bookman Old Style" pitchFamily="18" charset="0"/>
            </a:endParaRPr>
          </a:p>
          <a:p>
            <a:r>
              <a:rPr lang="kk-KZ" sz="4800" b="1" dirty="0" smtClean="0">
                <a:solidFill>
                  <a:srgbClr val="002060"/>
                </a:solidFill>
                <a:latin typeface="Bookman Old Style" pitchFamily="18" charset="0"/>
              </a:rPr>
              <a:t>Педагог </a:t>
            </a:r>
            <a:r>
              <a:rPr lang="kk-KZ" sz="4800" b="1" dirty="0" smtClean="0">
                <a:solidFill>
                  <a:srgbClr val="002060"/>
                </a:solidFill>
                <a:latin typeface="Bookman Old Style" pitchFamily="18" charset="0"/>
              </a:rPr>
              <a:t>мәртебесі туралы </a:t>
            </a:r>
            <a:endParaRPr lang="ru-RU" sz="4800" b="1" dirty="0" smtClean="0">
              <a:solidFill>
                <a:srgbClr val="002060"/>
              </a:solidFill>
              <a:latin typeface="Bookman Old Style" pitchFamily="18" charset="0"/>
            </a:endParaRPr>
          </a:p>
          <a:p>
            <a:endParaRPr lang="ru-RU" sz="4800" b="1" dirty="0" smtClean="0">
              <a:solidFill>
                <a:srgbClr val="002060"/>
              </a:solidFill>
              <a:latin typeface="Bookman Old Style" pitchFamily="18" charset="0"/>
            </a:endParaRPr>
          </a:p>
          <a:p>
            <a:endParaRPr lang="ru-RU" sz="4800" b="1" dirty="0">
              <a:solidFill>
                <a:srgbClr val="002060"/>
              </a:solidFill>
              <a:latin typeface="Bookman Old Style" pitchFamily="18" charset="0"/>
            </a:endParaRPr>
          </a:p>
        </p:txBody>
      </p:sp>
      <p:sp>
        <p:nvSpPr>
          <p:cNvPr id="1026" name="AutoShape 2" descr="Картинки по запросу &quot;статус педагога презентация&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6" name="TextBox 5"/>
          <p:cNvSpPr txBox="1"/>
          <p:nvPr/>
        </p:nvSpPr>
        <p:spPr>
          <a:xfrm>
            <a:off x="3851920" y="6021288"/>
            <a:ext cx="2310248" cy="369332"/>
          </a:xfrm>
          <a:prstGeom prst="rect">
            <a:avLst/>
          </a:prstGeom>
          <a:noFill/>
        </p:spPr>
        <p:txBody>
          <a:bodyPr wrap="none" rtlCol="0">
            <a:spAutoFit/>
          </a:bodyPr>
          <a:lstStyle/>
          <a:p>
            <a:r>
              <a:rPr lang="ru-RU" b="1" dirty="0" err="1" smtClean="0">
                <a:solidFill>
                  <a:srgbClr val="002060"/>
                </a:solidFill>
                <a:latin typeface="Bookman Old Style" pitchFamily="18" charset="0"/>
              </a:rPr>
              <a:t>Қарағанды, </a:t>
            </a:r>
            <a:r>
              <a:rPr lang="ru-RU" b="1" dirty="0" smtClean="0">
                <a:solidFill>
                  <a:srgbClr val="002060"/>
                </a:solidFill>
                <a:latin typeface="Bookman Old Style" pitchFamily="18" charset="0"/>
              </a:rPr>
              <a:t>2020</a:t>
            </a:r>
            <a:endParaRPr lang="ru-RU" b="1" dirty="0">
              <a:solidFill>
                <a:srgbClr val="002060"/>
              </a:solidFill>
              <a:latin typeface="Bookman Old Styl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7">
            <a:extLst>
              <a:ext uri="{FF2B5EF4-FFF2-40B4-BE49-F238E27FC236}"/>
            </a:extLst>
          </p:cNvPr>
          <p:cNvGrpSpPr/>
          <p:nvPr/>
        </p:nvGrpSpPr>
        <p:grpSpPr>
          <a:xfrm>
            <a:off x="2915816" y="5157192"/>
            <a:ext cx="857520" cy="1316262"/>
            <a:chOff x="5709865" y="3492501"/>
            <a:chExt cx="383352" cy="441325"/>
          </a:xfrm>
          <a:solidFill>
            <a:schemeClr val="accent5"/>
          </a:solidFill>
        </p:grpSpPr>
        <p:sp>
          <p:nvSpPr>
            <p:cNvPr id="39" name="Freeform 5">
              <a:extLst>
                <a:ext uri="{FF2B5EF4-FFF2-40B4-BE49-F238E27FC236}"/>
              </a:extLst>
            </p:cNvPr>
            <p:cNvSpPr>
              <a:spLocks/>
            </p:cNvSpPr>
            <p:nvPr/>
          </p:nvSpPr>
          <p:spPr bwMode="auto">
            <a:xfrm>
              <a:off x="5709865" y="3732213"/>
              <a:ext cx="383352" cy="201613"/>
            </a:xfrm>
            <a:custGeom>
              <a:avLst/>
              <a:gdLst>
                <a:gd name="T0" fmla="*/ 0 w 270"/>
                <a:gd name="T1" fmla="*/ 143 h 143"/>
                <a:gd name="T2" fmla="*/ 61 w 270"/>
                <a:gd name="T3" fmla="*/ 31 h 143"/>
                <a:gd name="T4" fmla="*/ 206 w 270"/>
                <a:gd name="T5" fmla="*/ 30 h 143"/>
                <a:gd name="T6" fmla="*/ 270 w 270"/>
                <a:gd name="T7" fmla="*/ 143 h 143"/>
                <a:gd name="T8" fmla="*/ 0 w 270"/>
                <a:gd name="T9" fmla="*/ 143 h 143"/>
              </a:gdLst>
              <a:ahLst/>
              <a:cxnLst>
                <a:cxn ang="0">
                  <a:pos x="T0" y="T1"/>
                </a:cxn>
                <a:cxn ang="0">
                  <a:pos x="T2" y="T3"/>
                </a:cxn>
                <a:cxn ang="0">
                  <a:pos x="T4" y="T5"/>
                </a:cxn>
                <a:cxn ang="0">
                  <a:pos x="T6" y="T7"/>
                </a:cxn>
                <a:cxn ang="0">
                  <a:pos x="T8" y="T9"/>
                </a:cxn>
              </a:cxnLst>
              <a:rect l="0" t="0" r="r" b="b"/>
              <a:pathLst>
                <a:path w="270" h="143">
                  <a:moveTo>
                    <a:pt x="0" y="143"/>
                  </a:moveTo>
                  <a:cubicBezTo>
                    <a:pt x="2" y="96"/>
                    <a:pt x="21" y="57"/>
                    <a:pt x="61" y="31"/>
                  </a:cubicBezTo>
                  <a:cubicBezTo>
                    <a:pt x="108" y="1"/>
                    <a:pt x="158" y="0"/>
                    <a:pt x="206" y="30"/>
                  </a:cubicBezTo>
                  <a:cubicBezTo>
                    <a:pt x="248" y="55"/>
                    <a:pt x="268" y="94"/>
                    <a:pt x="270" y="143"/>
                  </a:cubicBezTo>
                  <a:cubicBezTo>
                    <a:pt x="180" y="143"/>
                    <a:pt x="90" y="143"/>
                    <a:pt x="0" y="143"/>
                  </a:cubicBezTo>
                  <a:close/>
                </a:path>
              </a:pathLst>
            </a:custGeom>
            <a:grpFill/>
            <a:ln w="9525">
              <a:noFill/>
              <a:round/>
              <a:headEnd/>
              <a:tailEnd/>
            </a:ln>
          </p:spPr>
          <p:txBody>
            <a:bodyPr/>
            <a:lstStyle/>
            <a:p>
              <a:pPr fontAlgn="auto">
                <a:spcBef>
                  <a:spcPts val="0"/>
                </a:spcBef>
                <a:spcAft>
                  <a:spcPts val="0"/>
                </a:spcAft>
                <a:defRPr/>
              </a:pPr>
              <a:endParaRPr lang="en-US" dirty="0">
                <a:solidFill>
                  <a:srgbClr val="282F39"/>
                </a:solidFill>
                <a:latin typeface="Calibri" panose="020F0502020204030204"/>
                <a:cs typeface="+mn-cs"/>
              </a:endParaRPr>
            </a:p>
          </p:txBody>
        </p:sp>
        <p:sp>
          <p:nvSpPr>
            <p:cNvPr id="40" name="Freeform 6">
              <a:extLst>
                <a:ext uri="{FF2B5EF4-FFF2-40B4-BE49-F238E27FC236}"/>
              </a:extLst>
            </p:cNvPr>
            <p:cNvSpPr>
              <a:spLocks/>
            </p:cNvSpPr>
            <p:nvPr/>
          </p:nvSpPr>
          <p:spPr bwMode="auto">
            <a:xfrm>
              <a:off x="5786536" y="3492501"/>
              <a:ext cx="226818" cy="220663"/>
            </a:xfrm>
            <a:custGeom>
              <a:avLst/>
              <a:gdLst>
                <a:gd name="T0" fmla="*/ 79 w 158"/>
                <a:gd name="T1" fmla="*/ 157 h 157"/>
                <a:gd name="T2" fmla="*/ 0 w 158"/>
                <a:gd name="T3" fmla="*/ 78 h 157"/>
                <a:gd name="T4" fmla="*/ 79 w 158"/>
                <a:gd name="T5" fmla="*/ 0 h 157"/>
                <a:gd name="T6" fmla="*/ 157 w 158"/>
                <a:gd name="T7" fmla="*/ 79 h 157"/>
                <a:gd name="T8" fmla="*/ 79 w 158"/>
                <a:gd name="T9" fmla="*/ 157 h 157"/>
              </a:gdLst>
              <a:ahLst/>
              <a:cxnLst>
                <a:cxn ang="0">
                  <a:pos x="T0" y="T1"/>
                </a:cxn>
                <a:cxn ang="0">
                  <a:pos x="T2" y="T3"/>
                </a:cxn>
                <a:cxn ang="0">
                  <a:pos x="T4" y="T5"/>
                </a:cxn>
                <a:cxn ang="0">
                  <a:pos x="T6" y="T7"/>
                </a:cxn>
                <a:cxn ang="0">
                  <a:pos x="T8" y="T9"/>
                </a:cxn>
              </a:cxnLst>
              <a:rect l="0" t="0" r="r" b="b"/>
              <a:pathLst>
                <a:path w="158" h="157">
                  <a:moveTo>
                    <a:pt x="79" y="157"/>
                  </a:moveTo>
                  <a:cubicBezTo>
                    <a:pt x="36" y="157"/>
                    <a:pt x="0" y="122"/>
                    <a:pt x="0" y="78"/>
                  </a:cubicBezTo>
                  <a:cubicBezTo>
                    <a:pt x="1" y="35"/>
                    <a:pt x="35" y="0"/>
                    <a:pt x="79" y="0"/>
                  </a:cubicBezTo>
                  <a:cubicBezTo>
                    <a:pt x="123" y="0"/>
                    <a:pt x="158" y="35"/>
                    <a:pt x="157" y="79"/>
                  </a:cubicBezTo>
                  <a:cubicBezTo>
                    <a:pt x="157" y="122"/>
                    <a:pt x="122" y="157"/>
                    <a:pt x="79" y="157"/>
                  </a:cubicBezTo>
                  <a:close/>
                </a:path>
              </a:pathLst>
            </a:custGeom>
            <a:grpFill/>
            <a:ln w="9525">
              <a:noFill/>
              <a:round/>
              <a:headEnd/>
              <a:tailEnd/>
            </a:ln>
          </p:spPr>
          <p:txBody>
            <a:bodyPr/>
            <a:lstStyle/>
            <a:p>
              <a:pPr fontAlgn="auto">
                <a:spcBef>
                  <a:spcPts val="0"/>
                </a:spcBef>
                <a:spcAft>
                  <a:spcPts val="0"/>
                </a:spcAft>
                <a:defRPr/>
              </a:pPr>
              <a:endParaRPr lang="en-US">
                <a:solidFill>
                  <a:srgbClr val="282F39"/>
                </a:solidFill>
                <a:latin typeface="Calibri" panose="020F0502020204030204"/>
                <a:cs typeface="+mn-cs"/>
              </a:endParaRPr>
            </a:p>
          </p:txBody>
        </p:sp>
      </p:grpSp>
      <p:grpSp>
        <p:nvGrpSpPr>
          <p:cNvPr id="4" name="Group 46">
            <a:extLst>
              <a:ext uri="{FF2B5EF4-FFF2-40B4-BE49-F238E27FC236}"/>
            </a:extLst>
          </p:cNvPr>
          <p:cNvGrpSpPr/>
          <p:nvPr/>
        </p:nvGrpSpPr>
        <p:grpSpPr>
          <a:xfrm>
            <a:off x="5292080" y="5085184"/>
            <a:ext cx="857520" cy="1316262"/>
            <a:chOff x="5709865" y="3492501"/>
            <a:chExt cx="383352" cy="441325"/>
          </a:xfrm>
          <a:solidFill>
            <a:schemeClr val="accent5"/>
          </a:solidFill>
        </p:grpSpPr>
        <p:sp>
          <p:nvSpPr>
            <p:cNvPr id="48" name="Freeform 5">
              <a:extLst>
                <a:ext uri="{FF2B5EF4-FFF2-40B4-BE49-F238E27FC236}"/>
              </a:extLst>
            </p:cNvPr>
            <p:cNvSpPr>
              <a:spLocks/>
            </p:cNvSpPr>
            <p:nvPr/>
          </p:nvSpPr>
          <p:spPr bwMode="auto">
            <a:xfrm>
              <a:off x="5709865" y="3732213"/>
              <a:ext cx="383352" cy="201613"/>
            </a:xfrm>
            <a:custGeom>
              <a:avLst/>
              <a:gdLst>
                <a:gd name="T0" fmla="*/ 0 w 270"/>
                <a:gd name="T1" fmla="*/ 143 h 143"/>
                <a:gd name="T2" fmla="*/ 61 w 270"/>
                <a:gd name="T3" fmla="*/ 31 h 143"/>
                <a:gd name="T4" fmla="*/ 206 w 270"/>
                <a:gd name="T5" fmla="*/ 30 h 143"/>
                <a:gd name="T6" fmla="*/ 270 w 270"/>
                <a:gd name="T7" fmla="*/ 143 h 143"/>
                <a:gd name="T8" fmla="*/ 0 w 270"/>
                <a:gd name="T9" fmla="*/ 143 h 143"/>
              </a:gdLst>
              <a:ahLst/>
              <a:cxnLst>
                <a:cxn ang="0">
                  <a:pos x="T0" y="T1"/>
                </a:cxn>
                <a:cxn ang="0">
                  <a:pos x="T2" y="T3"/>
                </a:cxn>
                <a:cxn ang="0">
                  <a:pos x="T4" y="T5"/>
                </a:cxn>
                <a:cxn ang="0">
                  <a:pos x="T6" y="T7"/>
                </a:cxn>
                <a:cxn ang="0">
                  <a:pos x="T8" y="T9"/>
                </a:cxn>
              </a:cxnLst>
              <a:rect l="0" t="0" r="r" b="b"/>
              <a:pathLst>
                <a:path w="270" h="143">
                  <a:moveTo>
                    <a:pt x="0" y="143"/>
                  </a:moveTo>
                  <a:cubicBezTo>
                    <a:pt x="2" y="96"/>
                    <a:pt x="21" y="57"/>
                    <a:pt x="61" y="31"/>
                  </a:cubicBezTo>
                  <a:cubicBezTo>
                    <a:pt x="108" y="1"/>
                    <a:pt x="158" y="0"/>
                    <a:pt x="206" y="30"/>
                  </a:cubicBezTo>
                  <a:cubicBezTo>
                    <a:pt x="248" y="55"/>
                    <a:pt x="268" y="94"/>
                    <a:pt x="270" y="143"/>
                  </a:cubicBezTo>
                  <a:cubicBezTo>
                    <a:pt x="180" y="143"/>
                    <a:pt x="90" y="143"/>
                    <a:pt x="0" y="143"/>
                  </a:cubicBezTo>
                  <a:close/>
                </a:path>
              </a:pathLst>
            </a:custGeom>
            <a:grpFill/>
            <a:ln w="9525">
              <a:noFill/>
              <a:round/>
              <a:headEnd/>
              <a:tailEnd/>
            </a:ln>
          </p:spPr>
          <p:txBody>
            <a:bodyPr/>
            <a:lstStyle/>
            <a:p>
              <a:pPr fontAlgn="auto">
                <a:spcBef>
                  <a:spcPts val="0"/>
                </a:spcBef>
                <a:spcAft>
                  <a:spcPts val="0"/>
                </a:spcAft>
                <a:defRPr/>
              </a:pPr>
              <a:endParaRPr lang="en-US" dirty="0">
                <a:solidFill>
                  <a:srgbClr val="282F39"/>
                </a:solidFill>
                <a:latin typeface="Calibri" panose="020F0502020204030204"/>
                <a:cs typeface="+mn-cs"/>
              </a:endParaRPr>
            </a:p>
          </p:txBody>
        </p:sp>
        <p:sp>
          <p:nvSpPr>
            <p:cNvPr id="49" name="Freeform 6">
              <a:extLst>
                <a:ext uri="{FF2B5EF4-FFF2-40B4-BE49-F238E27FC236}"/>
              </a:extLst>
            </p:cNvPr>
            <p:cNvSpPr>
              <a:spLocks/>
            </p:cNvSpPr>
            <p:nvPr/>
          </p:nvSpPr>
          <p:spPr bwMode="auto">
            <a:xfrm>
              <a:off x="5786536" y="3492501"/>
              <a:ext cx="226818" cy="220663"/>
            </a:xfrm>
            <a:custGeom>
              <a:avLst/>
              <a:gdLst>
                <a:gd name="T0" fmla="*/ 79 w 158"/>
                <a:gd name="T1" fmla="*/ 157 h 157"/>
                <a:gd name="T2" fmla="*/ 0 w 158"/>
                <a:gd name="T3" fmla="*/ 78 h 157"/>
                <a:gd name="T4" fmla="*/ 79 w 158"/>
                <a:gd name="T5" fmla="*/ 0 h 157"/>
                <a:gd name="T6" fmla="*/ 157 w 158"/>
                <a:gd name="T7" fmla="*/ 79 h 157"/>
                <a:gd name="T8" fmla="*/ 79 w 158"/>
                <a:gd name="T9" fmla="*/ 157 h 157"/>
              </a:gdLst>
              <a:ahLst/>
              <a:cxnLst>
                <a:cxn ang="0">
                  <a:pos x="T0" y="T1"/>
                </a:cxn>
                <a:cxn ang="0">
                  <a:pos x="T2" y="T3"/>
                </a:cxn>
                <a:cxn ang="0">
                  <a:pos x="T4" y="T5"/>
                </a:cxn>
                <a:cxn ang="0">
                  <a:pos x="T6" y="T7"/>
                </a:cxn>
                <a:cxn ang="0">
                  <a:pos x="T8" y="T9"/>
                </a:cxn>
              </a:cxnLst>
              <a:rect l="0" t="0" r="r" b="b"/>
              <a:pathLst>
                <a:path w="158" h="157">
                  <a:moveTo>
                    <a:pt x="79" y="157"/>
                  </a:moveTo>
                  <a:cubicBezTo>
                    <a:pt x="36" y="157"/>
                    <a:pt x="0" y="122"/>
                    <a:pt x="0" y="78"/>
                  </a:cubicBezTo>
                  <a:cubicBezTo>
                    <a:pt x="1" y="35"/>
                    <a:pt x="35" y="0"/>
                    <a:pt x="79" y="0"/>
                  </a:cubicBezTo>
                  <a:cubicBezTo>
                    <a:pt x="123" y="0"/>
                    <a:pt x="158" y="35"/>
                    <a:pt x="157" y="79"/>
                  </a:cubicBezTo>
                  <a:cubicBezTo>
                    <a:pt x="157" y="122"/>
                    <a:pt x="122" y="157"/>
                    <a:pt x="79" y="157"/>
                  </a:cubicBezTo>
                  <a:close/>
                </a:path>
              </a:pathLst>
            </a:custGeom>
            <a:grpFill/>
            <a:ln w="9525">
              <a:noFill/>
              <a:round/>
              <a:headEnd/>
              <a:tailEnd/>
            </a:ln>
          </p:spPr>
          <p:txBody>
            <a:bodyPr/>
            <a:lstStyle/>
            <a:p>
              <a:pPr fontAlgn="auto">
                <a:spcBef>
                  <a:spcPts val="0"/>
                </a:spcBef>
                <a:spcAft>
                  <a:spcPts val="0"/>
                </a:spcAft>
                <a:defRPr/>
              </a:pPr>
              <a:endParaRPr lang="en-US">
                <a:solidFill>
                  <a:srgbClr val="282F39"/>
                </a:solidFill>
                <a:latin typeface="Calibri" panose="020F0502020204030204"/>
                <a:cs typeface="+mn-cs"/>
              </a:endParaRPr>
            </a:p>
          </p:txBody>
        </p:sp>
      </p:grpSp>
      <p:grpSp>
        <p:nvGrpSpPr>
          <p:cNvPr id="5" name="Group 55">
            <a:extLst>
              <a:ext uri="{FF2B5EF4-FFF2-40B4-BE49-F238E27FC236}"/>
            </a:extLst>
          </p:cNvPr>
          <p:cNvGrpSpPr/>
          <p:nvPr/>
        </p:nvGrpSpPr>
        <p:grpSpPr>
          <a:xfrm>
            <a:off x="4090524" y="600181"/>
            <a:ext cx="857520" cy="1316262"/>
            <a:chOff x="5709865" y="3492501"/>
            <a:chExt cx="383352" cy="441325"/>
          </a:xfrm>
          <a:solidFill>
            <a:srgbClr val="0070C0"/>
          </a:solidFill>
        </p:grpSpPr>
        <p:sp>
          <p:nvSpPr>
            <p:cNvPr id="57" name="Freeform 5">
              <a:extLst>
                <a:ext uri="{FF2B5EF4-FFF2-40B4-BE49-F238E27FC236}"/>
              </a:extLst>
            </p:cNvPr>
            <p:cNvSpPr>
              <a:spLocks/>
            </p:cNvSpPr>
            <p:nvPr/>
          </p:nvSpPr>
          <p:spPr bwMode="auto">
            <a:xfrm>
              <a:off x="5709865" y="3732213"/>
              <a:ext cx="383352" cy="201613"/>
            </a:xfrm>
            <a:custGeom>
              <a:avLst/>
              <a:gdLst>
                <a:gd name="T0" fmla="*/ 0 w 270"/>
                <a:gd name="T1" fmla="*/ 143 h 143"/>
                <a:gd name="T2" fmla="*/ 61 w 270"/>
                <a:gd name="T3" fmla="*/ 31 h 143"/>
                <a:gd name="T4" fmla="*/ 206 w 270"/>
                <a:gd name="T5" fmla="*/ 30 h 143"/>
                <a:gd name="T6" fmla="*/ 270 w 270"/>
                <a:gd name="T7" fmla="*/ 143 h 143"/>
                <a:gd name="T8" fmla="*/ 0 w 270"/>
                <a:gd name="T9" fmla="*/ 143 h 143"/>
              </a:gdLst>
              <a:ahLst/>
              <a:cxnLst>
                <a:cxn ang="0">
                  <a:pos x="T0" y="T1"/>
                </a:cxn>
                <a:cxn ang="0">
                  <a:pos x="T2" y="T3"/>
                </a:cxn>
                <a:cxn ang="0">
                  <a:pos x="T4" y="T5"/>
                </a:cxn>
                <a:cxn ang="0">
                  <a:pos x="T6" y="T7"/>
                </a:cxn>
                <a:cxn ang="0">
                  <a:pos x="T8" y="T9"/>
                </a:cxn>
              </a:cxnLst>
              <a:rect l="0" t="0" r="r" b="b"/>
              <a:pathLst>
                <a:path w="270" h="143">
                  <a:moveTo>
                    <a:pt x="0" y="143"/>
                  </a:moveTo>
                  <a:cubicBezTo>
                    <a:pt x="2" y="96"/>
                    <a:pt x="21" y="57"/>
                    <a:pt x="61" y="31"/>
                  </a:cubicBezTo>
                  <a:cubicBezTo>
                    <a:pt x="108" y="1"/>
                    <a:pt x="158" y="0"/>
                    <a:pt x="206" y="30"/>
                  </a:cubicBezTo>
                  <a:cubicBezTo>
                    <a:pt x="248" y="55"/>
                    <a:pt x="268" y="94"/>
                    <a:pt x="270" y="143"/>
                  </a:cubicBezTo>
                  <a:cubicBezTo>
                    <a:pt x="180" y="143"/>
                    <a:pt x="90" y="143"/>
                    <a:pt x="0" y="143"/>
                  </a:cubicBezTo>
                  <a:close/>
                </a:path>
              </a:pathLst>
            </a:custGeom>
            <a:grpFill/>
            <a:ln w="9525">
              <a:noFill/>
              <a:round/>
              <a:headEnd/>
              <a:tailEnd/>
            </a:ln>
          </p:spPr>
          <p:txBody>
            <a:bodyPr/>
            <a:lstStyle/>
            <a:p>
              <a:pPr fontAlgn="auto">
                <a:spcBef>
                  <a:spcPts val="0"/>
                </a:spcBef>
                <a:spcAft>
                  <a:spcPts val="0"/>
                </a:spcAft>
                <a:defRPr/>
              </a:pPr>
              <a:endParaRPr lang="en-US" dirty="0">
                <a:solidFill>
                  <a:srgbClr val="282F39"/>
                </a:solidFill>
                <a:latin typeface="Calibri" panose="020F0502020204030204"/>
                <a:cs typeface="+mn-cs"/>
              </a:endParaRPr>
            </a:p>
          </p:txBody>
        </p:sp>
        <p:sp>
          <p:nvSpPr>
            <p:cNvPr id="58" name="Freeform 6">
              <a:extLst>
                <a:ext uri="{FF2B5EF4-FFF2-40B4-BE49-F238E27FC236}"/>
              </a:extLst>
            </p:cNvPr>
            <p:cNvSpPr>
              <a:spLocks/>
            </p:cNvSpPr>
            <p:nvPr/>
          </p:nvSpPr>
          <p:spPr bwMode="auto">
            <a:xfrm>
              <a:off x="5786536" y="3492501"/>
              <a:ext cx="226818" cy="220663"/>
            </a:xfrm>
            <a:custGeom>
              <a:avLst/>
              <a:gdLst>
                <a:gd name="T0" fmla="*/ 79 w 158"/>
                <a:gd name="T1" fmla="*/ 157 h 157"/>
                <a:gd name="T2" fmla="*/ 0 w 158"/>
                <a:gd name="T3" fmla="*/ 78 h 157"/>
                <a:gd name="T4" fmla="*/ 79 w 158"/>
                <a:gd name="T5" fmla="*/ 0 h 157"/>
                <a:gd name="T6" fmla="*/ 157 w 158"/>
                <a:gd name="T7" fmla="*/ 79 h 157"/>
                <a:gd name="T8" fmla="*/ 79 w 158"/>
                <a:gd name="T9" fmla="*/ 157 h 157"/>
              </a:gdLst>
              <a:ahLst/>
              <a:cxnLst>
                <a:cxn ang="0">
                  <a:pos x="T0" y="T1"/>
                </a:cxn>
                <a:cxn ang="0">
                  <a:pos x="T2" y="T3"/>
                </a:cxn>
                <a:cxn ang="0">
                  <a:pos x="T4" y="T5"/>
                </a:cxn>
                <a:cxn ang="0">
                  <a:pos x="T6" y="T7"/>
                </a:cxn>
                <a:cxn ang="0">
                  <a:pos x="T8" y="T9"/>
                </a:cxn>
              </a:cxnLst>
              <a:rect l="0" t="0" r="r" b="b"/>
              <a:pathLst>
                <a:path w="158" h="157">
                  <a:moveTo>
                    <a:pt x="79" y="157"/>
                  </a:moveTo>
                  <a:cubicBezTo>
                    <a:pt x="36" y="157"/>
                    <a:pt x="0" y="122"/>
                    <a:pt x="0" y="78"/>
                  </a:cubicBezTo>
                  <a:cubicBezTo>
                    <a:pt x="1" y="35"/>
                    <a:pt x="35" y="0"/>
                    <a:pt x="79" y="0"/>
                  </a:cubicBezTo>
                  <a:cubicBezTo>
                    <a:pt x="123" y="0"/>
                    <a:pt x="158" y="35"/>
                    <a:pt x="157" y="79"/>
                  </a:cubicBezTo>
                  <a:cubicBezTo>
                    <a:pt x="157" y="122"/>
                    <a:pt x="122" y="157"/>
                    <a:pt x="79" y="157"/>
                  </a:cubicBezTo>
                  <a:close/>
                </a:path>
              </a:pathLst>
            </a:custGeom>
            <a:grpFill/>
            <a:ln w="9525">
              <a:noFill/>
              <a:round/>
              <a:headEnd/>
              <a:tailEnd/>
            </a:ln>
          </p:spPr>
          <p:txBody>
            <a:bodyPr/>
            <a:lstStyle/>
            <a:p>
              <a:pPr fontAlgn="auto">
                <a:spcBef>
                  <a:spcPts val="0"/>
                </a:spcBef>
                <a:spcAft>
                  <a:spcPts val="0"/>
                </a:spcAft>
                <a:defRPr/>
              </a:pPr>
              <a:endParaRPr lang="en-US">
                <a:solidFill>
                  <a:srgbClr val="282F39"/>
                </a:solidFill>
                <a:latin typeface="Calibri" panose="020F0502020204030204"/>
                <a:cs typeface="+mn-cs"/>
              </a:endParaRPr>
            </a:p>
          </p:txBody>
        </p:sp>
      </p:grpSp>
      <p:sp>
        <p:nvSpPr>
          <p:cNvPr id="6" name="Arrow: Down 5">
            <a:extLst>
              <a:ext uri="{FF2B5EF4-FFF2-40B4-BE49-F238E27FC236}"/>
            </a:extLst>
          </p:cNvPr>
          <p:cNvSpPr/>
          <p:nvPr/>
        </p:nvSpPr>
        <p:spPr>
          <a:xfrm rot="8099465">
            <a:off x="5112346" y="4330899"/>
            <a:ext cx="439737" cy="715566"/>
          </a:xfrm>
          <a:prstGeom prst="downArrow">
            <a:avLst>
              <a:gd name="adj1" fmla="val 40255"/>
              <a:gd name="adj2" fmla="val 50000"/>
            </a:avLst>
          </a:prstGeom>
          <a:ln/>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endParaRPr lang="en-US">
              <a:solidFill>
                <a:srgbClr val="FFFFFF"/>
              </a:solidFill>
            </a:endParaRPr>
          </a:p>
        </p:txBody>
      </p:sp>
      <p:sp>
        <p:nvSpPr>
          <p:cNvPr id="90" name="Arrow: Down 89">
            <a:extLst>
              <a:ext uri="{FF2B5EF4-FFF2-40B4-BE49-F238E27FC236}"/>
            </a:extLst>
          </p:cNvPr>
          <p:cNvSpPr/>
          <p:nvPr/>
        </p:nvSpPr>
        <p:spPr>
          <a:xfrm rot="13475976">
            <a:off x="3556398" y="4214813"/>
            <a:ext cx="330994" cy="950912"/>
          </a:xfrm>
          <a:prstGeom prst="downArrow">
            <a:avLst>
              <a:gd name="adj1" fmla="val 40255"/>
              <a:gd name="adj2" fmla="val 50000"/>
            </a:avLst>
          </a:prstGeom>
          <a:ln/>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endParaRPr lang="en-US">
              <a:solidFill>
                <a:srgbClr val="FFFFFF"/>
              </a:solidFill>
            </a:endParaRPr>
          </a:p>
        </p:txBody>
      </p:sp>
      <p:sp>
        <p:nvSpPr>
          <p:cNvPr id="98" name="TextBox 97">
            <a:extLst>
              <a:ext uri="{FF2B5EF4-FFF2-40B4-BE49-F238E27FC236}"/>
            </a:extLst>
          </p:cNvPr>
          <p:cNvSpPr txBox="1"/>
          <p:nvPr/>
        </p:nvSpPr>
        <p:spPr>
          <a:xfrm>
            <a:off x="179512" y="620689"/>
            <a:ext cx="2376264" cy="3000821"/>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marL="171450" indent="-171450">
              <a:buFont typeface="Wingdings" pitchFamily="2" charset="2"/>
              <a:buChar char="v"/>
              <a:defRPr/>
            </a:pPr>
            <a:r>
              <a:rPr lang="kk-KZ" sz="900" i="1" dirty="0">
                <a:solidFill>
                  <a:srgbClr val="002060"/>
                </a:solidFill>
                <a:latin typeface="Bookman Old Style" pitchFamily="18" charset="0"/>
              </a:rPr>
              <a:t>Білім беру ұйымдарының мұғалімдері;</a:t>
            </a:r>
            <a:endParaRPr lang="ru-RU" sz="900" dirty="0">
              <a:solidFill>
                <a:srgbClr val="002060"/>
              </a:solidFill>
              <a:latin typeface="Bookman Old Style" pitchFamily="18" charset="0"/>
            </a:endParaRPr>
          </a:p>
          <a:p>
            <a:pPr marL="171450" indent="-171450">
              <a:buFont typeface="Wingdings" pitchFamily="2" charset="2"/>
              <a:buChar char="v"/>
              <a:defRPr/>
            </a:pPr>
            <a:r>
              <a:rPr lang="kk-KZ" sz="900" i="1" dirty="0">
                <a:solidFill>
                  <a:srgbClr val="002060"/>
                </a:solidFill>
                <a:latin typeface="Bookman Old Style" pitchFamily="18" charset="0"/>
              </a:rPr>
              <a:t>Білім беру ұйымдарының басшылары;</a:t>
            </a:r>
            <a:endParaRPr lang="ru-RU" sz="900" dirty="0">
              <a:solidFill>
                <a:srgbClr val="002060"/>
              </a:solidFill>
              <a:latin typeface="Bookman Old Style" pitchFamily="18" charset="0"/>
            </a:endParaRPr>
          </a:p>
          <a:p>
            <a:pPr marL="171450" indent="-171450">
              <a:buFont typeface="Wingdings" pitchFamily="2" charset="2"/>
              <a:buChar char="v"/>
              <a:defRPr/>
            </a:pPr>
            <a:r>
              <a:rPr lang="kk-KZ" sz="900" i="1" dirty="0">
                <a:solidFill>
                  <a:srgbClr val="002060"/>
                </a:solidFill>
                <a:latin typeface="Bookman Old Style" pitchFamily="18" charset="0"/>
              </a:rPr>
              <a:t>Біліктілікті арттыру институтының басшысы;</a:t>
            </a:r>
            <a:endParaRPr lang="ru-RU" sz="900" dirty="0">
              <a:solidFill>
                <a:srgbClr val="002060"/>
              </a:solidFill>
              <a:latin typeface="Bookman Old Style" pitchFamily="18" charset="0"/>
            </a:endParaRPr>
          </a:p>
          <a:p>
            <a:pPr marL="171450" indent="-171450">
              <a:buFont typeface="Wingdings" pitchFamily="2" charset="2"/>
              <a:buChar char="v"/>
              <a:defRPr/>
            </a:pPr>
            <a:r>
              <a:rPr lang="kk-KZ" sz="900" i="1" dirty="0">
                <a:solidFill>
                  <a:srgbClr val="002060"/>
                </a:solidFill>
                <a:latin typeface="Bookman Old Style" pitchFamily="18" charset="0"/>
              </a:rPr>
              <a:t>Бастапқы әскери және технологиялық дайындық жетекшілері;</a:t>
            </a:r>
            <a:endParaRPr lang="ru-RU" sz="900" dirty="0">
              <a:solidFill>
                <a:srgbClr val="002060"/>
              </a:solidFill>
              <a:latin typeface="Bookman Old Style" pitchFamily="18" charset="0"/>
            </a:endParaRPr>
          </a:p>
          <a:p>
            <a:pPr marL="171450" indent="-171450">
              <a:buFont typeface="Wingdings" pitchFamily="2" charset="2"/>
              <a:buChar char="v"/>
              <a:defRPr/>
            </a:pPr>
            <a:r>
              <a:rPr lang="kk-KZ" sz="900" i="1" dirty="0">
                <a:solidFill>
                  <a:srgbClr val="002060"/>
                </a:solidFill>
                <a:latin typeface="Bookman Old Style" pitchFamily="18" charset="0"/>
              </a:rPr>
              <a:t>Қосымша білім беру ұйымының басшысы;</a:t>
            </a:r>
            <a:endParaRPr lang="ru-RU" sz="900" dirty="0">
              <a:solidFill>
                <a:srgbClr val="002060"/>
              </a:solidFill>
              <a:latin typeface="Bookman Old Style" pitchFamily="18" charset="0"/>
            </a:endParaRPr>
          </a:p>
          <a:p>
            <a:pPr marL="171450" indent="-171450">
              <a:buFont typeface="Wingdings" pitchFamily="2" charset="2"/>
              <a:buChar char="v"/>
              <a:defRPr/>
            </a:pPr>
            <a:r>
              <a:rPr lang="kk-KZ" sz="900" i="1" dirty="0">
                <a:solidFill>
                  <a:srgbClr val="002060"/>
                </a:solidFill>
                <a:latin typeface="Bookman Old Style" pitchFamily="18" charset="0"/>
              </a:rPr>
              <a:t>Білім беру ұйымдарының ғылыми, оқу, оқу-өндірістік, оқу-тәрбие, оқу-әдістемелік жұмыс, ақпараттық, тәрбие жұмысы жөніндегі орынбасары;</a:t>
            </a:r>
            <a:endParaRPr lang="ru-RU" sz="900" dirty="0">
              <a:solidFill>
                <a:srgbClr val="002060"/>
              </a:solidFill>
              <a:latin typeface="Bookman Old Style" pitchFamily="18" charset="0"/>
            </a:endParaRPr>
          </a:p>
          <a:p>
            <a:pPr marL="171450" indent="-171450">
              <a:buFont typeface="Wingdings" pitchFamily="2" charset="2"/>
              <a:buChar char="v"/>
              <a:defRPr/>
            </a:pPr>
            <a:r>
              <a:rPr lang="kk-KZ" sz="900" i="1" dirty="0">
                <a:solidFill>
                  <a:srgbClr val="002060"/>
                </a:solidFill>
                <a:latin typeface="Bookman Old Style" pitchFamily="18" charset="0"/>
              </a:rPr>
              <a:t>Оқу-өндірістік, оқу-тәрбие қызметімен тікелей айналысатын оқу-сауықтыру, оқу-тәрбие орталығы басшысының орынбасары;</a:t>
            </a:r>
            <a:endParaRPr lang="ru-RU" sz="900" dirty="0">
              <a:solidFill>
                <a:srgbClr val="002060"/>
              </a:solidFill>
              <a:latin typeface="Bookman Old Style" pitchFamily="18" charset="0"/>
            </a:endParaRPr>
          </a:p>
        </p:txBody>
      </p:sp>
      <p:sp>
        <p:nvSpPr>
          <p:cNvPr id="100" name="TextBox 99">
            <a:extLst>
              <a:ext uri="{FF2B5EF4-FFF2-40B4-BE49-F238E27FC236}"/>
            </a:extLst>
          </p:cNvPr>
          <p:cNvSpPr txBox="1"/>
          <p:nvPr/>
        </p:nvSpPr>
        <p:spPr>
          <a:xfrm>
            <a:off x="179512" y="3933057"/>
            <a:ext cx="2376264" cy="275460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marL="171450" indent="-171450">
              <a:buFont typeface="Wingdings" pitchFamily="2" charset="2"/>
              <a:buChar char="v"/>
              <a:defRPr/>
            </a:pPr>
            <a:r>
              <a:rPr lang="kk-KZ" sz="1000" i="1" dirty="0">
                <a:solidFill>
                  <a:srgbClr val="002060"/>
                </a:solidFill>
                <a:latin typeface="Bookman Old Style" pitchFamily="18" charset="0"/>
              </a:rPr>
              <a:t>Білім беру ұйымының интернат, </a:t>
            </a:r>
            <a:r>
              <a:rPr lang="kk-KZ" sz="900" i="1" dirty="0">
                <a:solidFill>
                  <a:srgbClr val="002060"/>
                </a:solidFill>
                <a:latin typeface="Bookman Old Style" pitchFamily="18" charset="0"/>
              </a:rPr>
              <a:t>зертхана, кабинет; оқу-өндірістік, оқу-тәрбие қызметімен тікелей айналысатын білім беру ұйымдарындағы бөлімше; оқу бөлімі, сектор, оқу-өндірістік (оқу) шеберханасы (білім беру ұйымдарында) меңгерушісі;</a:t>
            </a:r>
            <a:endParaRPr lang="ru-RU" sz="900" dirty="0">
              <a:solidFill>
                <a:srgbClr val="002060"/>
              </a:solidFill>
              <a:latin typeface="Bookman Old Style" pitchFamily="18" charset="0"/>
            </a:endParaRPr>
          </a:p>
          <a:p>
            <a:pPr marL="171450" indent="-171450">
              <a:buFont typeface="Wingdings" pitchFamily="2" charset="2"/>
              <a:buChar char="v"/>
              <a:defRPr/>
            </a:pPr>
            <a:r>
              <a:rPr lang="ru-RU" sz="900" i="1" dirty="0" err="1">
                <a:solidFill>
                  <a:srgbClr val="002060"/>
                </a:solidFill>
                <a:latin typeface="Bookman Old Style" pitchFamily="18" charset="0"/>
              </a:rPr>
              <a:t>Әлеуметтік</a:t>
            </a:r>
            <a:r>
              <a:rPr lang="ru-RU" sz="900" i="1" dirty="0">
                <a:solidFill>
                  <a:srgbClr val="002060"/>
                </a:solidFill>
                <a:latin typeface="Bookman Old Style" pitchFamily="18" charset="0"/>
              </a:rPr>
              <a:t> педагог;</a:t>
            </a:r>
            <a:endParaRPr lang="ru-RU" sz="900" dirty="0">
              <a:solidFill>
                <a:srgbClr val="002060"/>
              </a:solidFill>
              <a:latin typeface="Bookman Old Style" pitchFamily="18" charset="0"/>
            </a:endParaRPr>
          </a:p>
          <a:p>
            <a:pPr marL="171450" indent="-171450">
              <a:buFont typeface="Wingdings" pitchFamily="2" charset="2"/>
              <a:buChar char="v"/>
              <a:defRPr/>
            </a:pPr>
            <a:r>
              <a:rPr lang="ru-RU" sz="900" i="1" dirty="0">
                <a:solidFill>
                  <a:srgbClr val="002060"/>
                </a:solidFill>
                <a:latin typeface="Bookman Old Style" pitchFamily="18" charset="0"/>
              </a:rPr>
              <a:t>Педагог-ассистент (</a:t>
            </a:r>
            <a:r>
              <a:rPr lang="ru-RU" sz="900" i="1" dirty="0" err="1">
                <a:solidFill>
                  <a:srgbClr val="002060"/>
                </a:solidFill>
                <a:latin typeface="Bookman Old Style" pitchFamily="18" charset="0"/>
              </a:rPr>
              <a:t>тьютор</a:t>
            </a:r>
            <a:r>
              <a:rPr lang="ru-RU" sz="900" i="1" dirty="0">
                <a:solidFill>
                  <a:srgbClr val="002060"/>
                </a:solidFill>
                <a:latin typeface="Bookman Old Style" pitchFamily="18" charset="0"/>
              </a:rPr>
              <a:t>);</a:t>
            </a:r>
            <a:endParaRPr lang="ru-RU" sz="900" dirty="0">
              <a:solidFill>
                <a:srgbClr val="002060"/>
              </a:solidFill>
              <a:latin typeface="Bookman Old Style" pitchFamily="18" charset="0"/>
            </a:endParaRPr>
          </a:p>
          <a:p>
            <a:pPr marL="171450" indent="-171450">
              <a:buFont typeface="Wingdings" pitchFamily="2" charset="2"/>
              <a:buChar char="v"/>
              <a:defRPr/>
            </a:pPr>
            <a:r>
              <a:rPr lang="ru-RU" sz="900" i="1" dirty="0" err="1">
                <a:solidFill>
                  <a:srgbClr val="002060"/>
                </a:solidFill>
                <a:latin typeface="Bookman Old Style" pitchFamily="18" charset="0"/>
              </a:rPr>
              <a:t>Эдвайзер</a:t>
            </a:r>
            <a:r>
              <a:rPr lang="ru-RU" sz="900" i="1" dirty="0">
                <a:solidFill>
                  <a:srgbClr val="002060"/>
                </a:solidFill>
                <a:latin typeface="Bookman Old Style" pitchFamily="18" charset="0"/>
              </a:rPr>
              <a:t>;</a:t>
            </a:r>
            <a:endParaRPr lang="ru-RU" sz="900" dirty="0">
              <a:solidFill>
                <a:srgbClr val="002060"/>
              </a:solidFill>
              <a:latin typeface="Bookman Old Style" pitchFamily="18" charset="0"/>
            </a:endParaRPr>
          </a:p>
          <a:p>
            <a:pPr marL="171450" indent="-171450">
              <a:buFont typeface="Wingdings" pitchFamily="2" charset="2"/>
              <a:buChar char="v"/>
              <a:defRPr/>
            </a:pPr>
            <a:r>
              <a:rPr lang="ru-RU" sz="900" i="1" dirty="0">
                <a:solidFill>
                  <a:srgbClr val="002060"/>
                </a:solidFill>
                <a:latin typeface="Bookman Old Style" pitchFamily="18" charset="0"/>
              </a:rPr>
              <a:t>Педагог-</a:t>
            </a:r>
            <a:r>
              <a:rPr lang="ru-RU" sz="900" i="1" dirty="0" err="1">
                <a:solidFill>
                  <a:srgbClr val="002060"/>
                </a:solidFill>
                <a:latin typeface="Bookman Old Style" pitchFamily="18" charset="0"/>
              </a:rPr>
              <a:t>ұйымдастырушы</a:t>
            </a:r>
            <a:r>
              <a:rPr lang="ru-RU" sz="900" i="1" dirty="0">
                <a:solidFill>
                  <a:srgbClr val="002060"/>
                </a:solidFill>
                <a:latin typeface="Bookman Old Style" pitchFamily="18" charset="0"/>
              </a:rPr>
              <a:t>;</a:t>
            </a:r>
            <a:endParaRPr lang="ru-RU" sz="900" dirty="0">
              <a:solidFill>
                <a:srgbClr val="002060"/>
              </a:solidFill>
              <a:latin typeface="Bookman Old Style" pitchFamily="18" charset="0"/>
            </a:endParaRPr>
          </a:p>
          <a:p>
            <a:pPr marL="171450" indent="-171450">
              <a:buFont typeface="Wingdings" pitchFamily="2" charset="2"/>
              <a:buChar char="v"/>
              <a:defRPr/>
            </a:pPr>
            <a:r>
              <a:rPr lang="ru-RU" sz="900" i="1" dirty="0" err="1">
                <a:solidFill>
                  <a:srgbClr val="002060"/>
                </a:solidFill>
                <a:latin typeface="Bookman Old Style" pitchFamily="18" charset="0"/>
              </a:rPr>
              <a:t>Қосымша</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білім</a:t>
            </a:r>
            <a:r>
              <a:rPr lang="ru-RU" sz="900" i="1" dirty="0">
                <a:solidFill>
                  <a:srgbClr val="002060"/>
                </a:solidFill>
                <a:latin typeface="Bookman Old Style" pitchFamily="18" charset="0"/>
              </a:rPr>
              <a:t> беру </a:t>
            </a:r>
            <a:r>
              <a:rPr lang="ru-RU" sz="900" i="1" dirty="0" err="1">
                <a:solidFill>
                  <a:srgbClr val="002060"/>
                </a:solidFill>
                <a:latin typeface="Bookman Old Style" pitchFamily="18" charset="0"/>
              </a:rPr>
              <a:t>педагогі</a:t>
            </a:r>
            <a:r>
              <a:rPr lang="ru-RU" sz="900" i="1" dirty="0">
                <a:solidFill>
                  <a:srgbClr val="002060"/>
                </a:solidFill>
                <a:latin typeface="Bookman Old Style" pitchFamily="18" charset="0"/>
              </a:rPr>
              <a:t> (хореограф, </a:t>
            </a:r>
            <a:r>
              <a:rPr lang="ru-RU" sz="900" i="1" dirty="0" err="1">
                <a:solidFill>
                  <a:srgbClr val="002060"/>
                </a:solidFill>
                <a:latin typeface="Bookman Old Style" pitchFamily="18" charset="0"/>
              </a:rPr>
              <a:t>сәндік-қолданбалы</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өнер</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педагогі</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сурет</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және</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кескіндеме</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оқытушысы</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және</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басқалар</a:t>
            </a:r>
            <a:r>
              <a:rPr lang="ru-RU" sz="900" i="1" dirty="0">
                <a:solidFill>
                  <a:srgbClr val="002060"/>
                </a:solidFill>
                <a:latin typeface="Bookman Old Style" pitchFamily="18" charset="0"/>
              </a:rPr>
              <a:t>);</a:t>
            </a:r>
            <a:endParaRPr lang="ru-RU" sz="900" dirty="0">
              <a:solidFill>
                <a:srgbClr val="002060"/>
              </a:solidFill>
              <a:latin typeface="Bookman Old Style" pitchFamily="18" charset="0"/>
            </a:endParaRPr>
          </a:p>
          <a:p>
            <a:pPr marL="171450" indent="-171450">
              <a:buFont typeface="Wingdings" pitchFamily="2" charset="2"/>
              <a:buChar char="v"/>
              <a:defRPr/>
            </a:pPr>
            <a:r>
              <a:rPr lang="ru-RU" sz="900" i="1" dirty="0">
                <a:solidFill>
                  <a:srgbClr val="002060"/>
                </a:solidFill>
                <a:latin typeface="Bookman Old Style" pitchFamily="18" charset="0"/>
              </a:rPr>
              <a:t>Педагог-психолог;</a:t>
            </a:r>
            <a:endParaRPr lang="ru-RU" sz="900" dirty="0">
              <a:solidFill>
                <a:srgbClr val="002060"/>
              </a:solidFill>
              <a:latin typeface="Bookman Old Style" pitchFamily="18" charset="0"/>
            </a:endParaRPr>
          </a:p>
        </p:txBody>
      </p:sp>
      <p:grpSp>
        <p:nvGrpSpPr>
          <p:cNvPr id="7" name="Group 24">
            <a:extLst>
              <a:ext uri="{FF2B5EF4-FFF2-40B4-BE49-F238E27FC236}"/>
            </a:extLst>
          </p:cNvPr>
          <p:cNvGrpSpPr/>
          <p:nvPr/>
        </p:nvGrpSpPr>
        <p:grpSpPr>
          <a:xfrm>
            <a:off x="4139952" y="5445224"/>
            <a:ext cx="857520" cy="1055614"/>
            <a:chOff x="5709865" y="3492501"/>
            <a:chExt cx="383352" cy="441325"/>
          </a:xfrm>
          <a:solidFill>
            <a:schemeClr val="accent3">
              <a:lumMod val="20000"/>
              <a:lumOff val="80000"/>
            </a:schemeClr>
          </a:solidFill>
        </p:grpSpPr>
        <p:sp>
          <p:nvSpPr>
            <p:cNvPr id="26" name="Freeform 5">
              <a:extLst>
                <a:ext uri="{FF2B5EF4-FFF2-40B4-BE49-F238E27FC236}"/>
              </a:extLst>
            </p:cNvPr>
            <p:cNvSpPr>
              <a:spLocks/>
            </p:cNvSpPr>
            <p:nvPr/>
          </p:nvSpPr>
          <p:spPr bwMode="auto">
            <a:xfrm>
              <a:off x="5709865" y="3732213"/>
              <a:ext cx="383352" cy="201613"/>
            </a:xfrm>
            <a:custGeom>
              <a:avLst/>
              <a:gdLst>
                <a:gd name="T0" fmla="*/ 0 w 270"/>
                <a:gd name="T1" fmla="*/ 143 h 143"/>
                <a:gd name="T2" fmla="*/ 61 w 270"/>
                <a:gd name="T3" fmla="*/ 31 h 143"/>
                <a:gd name="T4" fmla="*/ 206 w 270"/>
                <a:gd name="T5" fmla="*/ 30 h 143"/>
                <a:gd name="T6" fmla="*/ 270 w 270"/>
                <a:gd name="T7" fmla="*/ 143 h 143"/>
                <a:gd name="T8" fmla="*/ 0 w 270"/>
                <a:gd name="T9" fmla="*/ 143 h 143"/>
              </a:gdLst>
              <a:ahLst/>
              <a:cxnLst>
                <a:cxn ang="0">
                  <a:pos x="T0" y="T1"/>
                </a:cxn>
                <a:cxn ang="0">
                  <a:pos x="T2" y="T3"/>
                </a:cxn>
                <a:cxn ang="0">
                  <a:pos x="T4" y="T5"/>
                </a:cxn>
                <a:cxn ang="0">
                  <a:pos x="T6" y="T7"/>
                </a:cxn>
                <a:cxn ang="0">
                  <a:pos x="T8" y="T9"/>
                </a:cxn>
              </a:cxnLst>
              <a:rect l="0" t="0" r="r" b="b"/>
              <a:pathLst>
                <a:path w="270" h="143">
                  <a:moveTo>
                    <a:pt x="0" y="143"/>
                  </a:moveTo>
                  <a:cubicBezTo>
                    <a:pt x="2" y="96"/>
                    <a:pt x="21" y="57"/>
                    <a:pt x="61" y="31"/>
                  </a:cubicBezTo>
                  <a:cubicBezTo>
                    <a:pt x="108" y="1"/>
                    <a:pt x="158" y="0"/>
                    <a:pt x="206" y="30"/>
                  </a:cubicBezTo>
                  <a:cubicBezTo>
                    <a:pt x="248" y="55"/>
                    <a:pt x="268" y="94"/>
                    <a:pt x="270" y="143"/>
                  </a:cubicBezTo>
                  <a:cubicBezTo>
                    <a:pt x="180" y="143"/>
                    <a:pt x="90" y="143"/>
                    <a:pt x="0" y="143"/>
                  </a:cubicBezTo>
                  <a:close/>
                </a:path>
              </a:pathLst>
            </a:custGeom>
            <a:solidFill>
              <a:schemeClr val="accent5"/>
            </a:solidFill>
            <a:ln w="9525">
              <a:noFill/>
              <a:round/>
              <a:headEnd/>
              <a:tailEnd/>
            </a:ln>
          </p:spPr>
          <p:txBody>
            <a:bodyPr/>
            <a:lstStyle/>
            <a:p>
              <a:pPr fontAlgn="auto">
                <a:spcBef>
                  <a:spcPts val="0"/>
                </a:spcBef>
                <a:spcAft>
                  <a:spcPts val="0"/>
                </a:spcAft>
                <a:defRPr/>
              </a:pPr>
              <a:endParaRPr lang="en-US" dirty="0">
                <a:solidFill>
                  <a:srgbClr val="282F39"/>
                </a:solidFill>
                <a:latin typeface="Calibri" panose="020F0502020204030204"/>
                <a:cs typeface="+mn-cs"/>
              </a:endParaRPr>
            </a:p>
          </p:txBody>
        </p:sp>
        <p:sp>
          <p:nvSpPr>
            <p:cNvPr id="27" name="Freeform 6">
              <a:extLst>
                <a:ext uri="{FF2B5EF4-FFF2-40B4-BE49-F238E27FC236}"/>
              </a:extLst>
            </p:cNvPr>
            <p:cNvSpPr>
              <a:spLocks/>
            </p:cNvSpPr>
            <p:nvPr/>
          </p:nvSpPr>
          <p:spPr bwMode="auto">
            <a:xfrm>
              <a:off x="5786536" y="3492501"/>
              <a:ext cx="226818" cy="220663"/>
            </a:xfrm>
            <a:custGeom>
              <a:avLst/>
              <a:gdLst>
                <a:gd name="T0" fmla="*/ 79 w 158"/>
                <a:gd name="T1" fmla="*/ 157 h 157"/>
                <a:gd name="T2" fmla="*/ 0 w 158"/>
                <a:gd name="T3" fmla="*/ 78 h 157"/>
                <a:gd name="T4" fmla="*/ 79 w 158"/>
                <a:gd name="T5" fmla="*/ 0 h 157"/>
                <a:gd name="T6" fmla="*/ 157 w 158"/>
                <a:gd name="T7" fmla="*/ 79 h 157"/>
                <a:gd name="T8" fmla="*/ 79 w 158"/>
                <a:gd name="T9" fmla="*/ 157 h 157"/>
              </a:gdLst>
              <a:ahLst/>
              <a:cxnLst>
                <a:cxn ang="0">
                  <a:pos x="T0" y="T1"/>
                </a:cxn>
                <a:cxn ang="0">
                  <a:pos x="T2" y="T3"/>
                </a:cxn>
                <a:cxn ang="0">
                  <a:pos x="T4" y="T5"/>
                </a:cxn>
                <a:cxn ang="0">
                  <a:pos x="T6" y="T7"/>
                </a:cxn>
                <a:cxn ang="0">
                  <a:pos x="T8" y="T9"/>
                </a:cxn>
              </a:cxnLst>
              <a:rect l="0" t="0" r="r" b="b"/>
              <a:pathLst>
                <a:path w="158" h="157">
                  <a:moveTo>
                    <a:pt x="79" y="157"/>
                  </a:moveTo>
                  <a:cubicBezTo>
                    <a:pt x="36" y="157"/>
                    <a:pt x="0" y="122"/>
                    <a:pt x="0" y="78"/>
                  </a:cubicBezTo>
                  <a:cubicBezTo>
                    <a:pt x="1" y="35"/>
                    <a:pt x="35" y="0"/>
                    <a:pt x="79" y="0"/>
                  </a:cubicBezTo>
                  <a:cubicBezTo>
                    <a:pt x="123" y="0"/>
                    <a:pt x="158" y="35"/>
                    <a:pt x="157" y="79"/>
                  </a:cubicBezTo>
                  <a:cubicBezTo>
                    <a:pt x="157" y="122"/>
                    <a:pt x="122" y="157"/>
                    <a:pt x="79" y="157"/>
                  </a:cubicBezTo>
                  <a:close/>
                </a:path>
              </a:pathLst>
            </a:custGeom>
            <a:solidFill>
              <a:schemeClr val="accent5"/>
            </a:solidFill>
            <a:ln w="9525">
              <a:noFill/>
              <a:round/>
              <a:headEnd/>
              <a:tailEnd/>
            </a:ln>
          </p:spPr>
          <p:txBody>
            <a:bodyPr/>
            <a:lstStyle/>
            <a:p>
              <a:pPr fontAlgn="auto">
                <a:spcBef>
                  <a:spcPts val="0"/>
                </a:spcBef>
                <a:spcAft>
                  <a:spcPts val="0"/>
                </a:spcAft>
                <a:defRPr/>
              </a:pPr>
              <a:endParaRPr lang="en-US">
                <a:solidFill>
                  <a:srgbClr val="282F39"/>
                </a:solidFill>
                <a:latin typeface="Calibri" panose="020F0502020204030204"/>
                <a:cs typeface="+mn-cs"/>
              </a:endParaRPr>
            </a:p>
          </p:txBody>
        </p:sp>
      </p:grpSp>
      <p:sp>
        <p:nvSpPr>
          <p:cNvPr id="28" name="Arrow: Down 27">
            <a:extLst>
              <a:ext uri="{FF2B5EF4-FFF2-40B4-BE49-F238E27FC236}"/>
            </a:extLst>
          </p:cNvPr>
          <p:cNvSpPr/>
          <p:nvPr/>
        </p:nvSpPr>
        <p:spPr>
          <a:xfrm rot="10800000">
            <a:off x="4355976" y="4293096"/>
            <a:ext cx="330994" cy="984250"/>
          </a:xfrm>
          <a:prstGeom prst="downArrow">
            <a:avLst>
              <a:gd name="adj1" fmla="val 40255"/>
              <a:gd name="adj2" fmla="val 50000"/>
            </a:avLst>
          </a:prstGeom>
          <a:ln/>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endParaRPr lang="en-US">
              <a:solidFill>
                <a:srgbClr val="FFFFFF"/>
              </a:solidFill>
            </a:endParaRPr>
          </a:p>
        </p:txBody>
      </p:sp>
      <p:sp>
        <p:nvSpPr>
          <p:cNvPr id="4107" name="TextBox 87"/>
          <p:cNvSpPr txBox="1">
            <a:spLocks noChangeArrowheads="1"/>
          </p:cNvSpPr>
          <p:nvPr/>
        </p:nvSpPr>
        <p:spPr bwMode="auto">
          <a:xfrm>
            <a:off x="1938338" y="106363"/>
            <a:ext cx="5007769" cy="400050"/>
          </a:xfrm>
          <a:prstGeom prst="rect">
            <a:avLst/>
          </a:prstGeom>
          <a:noFill/>
          <a:ln w="9525">
            <a:noFill/>
            <a:miter lim="800000"/>
            <a:headEnd/>
            <a:tailEnd/>
          </a:ln>
        </p:spPr>
        <p:txBody>
          <a:bodyPr>
            <a:spAutoFit/>
          </a:bodyPr>
          <a:lstStyle/>
          <a:p>
            <a:pPr algn="ctr"/>
            <a:r>
              <a:rPr lang="kk-KZ" sz="2000" b="1" dirty="0">
                <a:solidFill>
                  <a:srgbClr val="002060"/>
                </a:solidFill>
                <a:latin typeface="Bookman Old Style" pitchFamily="18" charset="0"/>
                <a:ea typeface="Noto Sans"/>
                <a:cs typeface="Noto Sans"/>
              </a:rPr>
              <a:t>БІРЫҢҒАЙ «ПЕДАГОГ» ҰҒЫМЫ</a:t>
            </a:r>
            <a:endParaRPr lang="en-GB" sz="2000" b="1" dirty="0">
              <a:solidFill>
                <a:srgbClr val="002060"/>
              </a:solidFill>
              <a:latin typeface="Bookman Old Style" pitchFamily="18" charset="0"/>
              <a:ea typeface="Noto Sans"/>
              <a:cs typeface="Noto Sans"/>
            </a:endParaRPr>
          </a:p>
        </p:txBody>
      </p:sp>
      <p:sp>
        <p:nvSpPr>
          <p:cNvPr id="2" name="Прямоугольник 1"/>
          <p:cNvSpPr/>
          <p:nvPr/>
        </p:nvSpPr>
        <p:spPr>
          <a:xfrm>
            <a:off x="2915815" y="2060848"/>
            <a:ext cx="3384377" cy="2462213"/>
          </a:xfrm>
          <a:prstGeom prst="rect">
            <a:avLst/>
          </a:prstGeom>
          <a:ln/>
        </p:spPr>
        <p:style>
          <a:lnRef idx="2">
            <a:schemeClr val="accent4"/>
          </a:lnRef>
          <a:fillRef idx="1">
            <a:schemeClr val="lt1"/>
          </a:fillRef>
          <a:effectRef idx="0">
            <a:schemeClr val="accent4"/>
          </a:effectRef>
          <a:fontRef idx="minor">
            <a:schemeClr val="dk1"/>
          </a:fontRef>
        </p:style>
        <p:txBody>
          <a:bodyPr wrap="square">
            <a:spAutoFit/>
          </a:bodyPr>
          <a:lstStyle/>
          <a:p>
            <a:pPr algn="just">
              <a:defRPr/>
            </a:pPr>
            <a:r>
              <a:rPr lang="kk-KZ" sz="1100" b="1" dirty="0">
                <a:solidFill>
                  <a:srgbClr val="FF0000"/>
                </a:solidFill>
                <a:latin typeface="Bookman Old Style" pitchFamily="18" charset="0"/>
              </a:rPr>
              <a:t>Педагог </a:t>
            </a:r>
            <a:r>
              <a:rPr lang="kk-KZ" sz="1100" dirty="0">
                <a:solidFill>
                  <a:srgbClr val="002060"/>
                </a:solidFill>
                <a:latin typeface="Bookman Old Style" pitchFamily="18" charset="0"/>
              </a:rPr>
              <a:t>– білім алушылар мен тәрбиеленушілерді оқыту және тәрбиелеу, оның ішінде қосымша білім беру ұйымдарында оқыту және тәрбиелеу, сонымен қатар білім беру қызметін ұйымдастыру немесе әдістемелік қамтамасыз етуде кәсіби қызметті жүзеге асыратын, тиісті бейіндер бойынша педагогикалық немесе кәсіптік білімі бар тұлға</a:t>
            </a:r>
            <a:endParaRPr lang="ru-RU" sz="1100" dirty="0">
              <a:solidFill>
                <a:srgbClr val="002060"/>
              </a:solidFill>
              <a:latin typeface="Bookman Old Style" pitchFamily="18" charset="0"/>
            </a:endParaRPr>
          </a:p>
          <a:p>
            <a:pPr algn="ctr">
              <a:defRPr/>
            </a:pPr>
            <a:endParaRPr lang="kk-KZ" sz="1100" dirty="0">
              <a:solidFill>
                <a:schemeClr val="accent3">
                  <a:lumMod val="75000"/>
                </a:schemeClr>
              </a:solidFill>
              <a:latin typeface="Bookman Old Style" pitchFamily="18" charset="0"/>
            </a:endParaRPr>
          </a:p>
          <a:p>
            <a:pPr algn="ctr">
              <a:defRPr/>
            </a:pPr>
            <a:r>
              <a:rPr lang="kk-KZ" sz="1100" b="1" dirty="0">
                <a:solidFill>
                  <a:srgbClr val="FF0000"/>
                </a:solidFill>
                <a:latin typeface="Bookman Old Style" pitchFamily="18" charset="0"/>
              </a:rPr>
              <a:t>Тиісінше педагогтер лауазымдарының тізбесі </a:t>
            </a:r>
            <a:br>
              <a:rPr lang="kk-KZ" sz="1100" b="1" dirty="0">
                <a:solidFill>
                  <a:srgbClr val="FF0000"/>
                </a:solidFill>
                <a:latin typeface="Bookman Old Style" pitchFamily="18" charset="0"/>
              </a:rPr>
            </a:br>
            <a:r>
              <a:rPr lang="kk-KZ" sz="1100" b="1" dirty="0">
                <a:solidFill>
                  <a:srgbClr val="FF0000"/>
                </a:solidFill>
                <a:latin typeface="Bookman Old Style" pitchFamily="18" charset="0"/>
              </a:rPr>
              <a:t>28 атауға дейін кеңейтілді</a:t>
            </a:r>
            <a:endParaRPr lang="ru-RU" sz="1100" b="1" dirty="0">
              <a:solidFill>
                <a:srgbClr val="FF0000"/>
              </a:solidFill>
              <a:latin typeface="Bookman Old Style" pitchFamily="18" charset="0"/>
            </a:endParaRPr>
          </a:p>
        </p:txBody>
      </p:sp>
      <p:sp>
        <p:nvSpPr>
          <p:cNvPr id="30" name="TextBox 29">
            <a:extLst>
              <a:ext uri="{FF2B5EF4-FFF2-40B4-BE49-F238E27FC236}"/>
            </a:extLst>
          </p:cNvPr>
          <p:cNvSpPr txBox="1"/>
          <p:nvPr/>
        </p:nvSpPr>
        <p:spPr>
          <a:xfrm>
            <a:off x="6588223" y="764704"/>
            <a:ext cx="2376265" cy="3416320"/>
          </a:xfrm>
          <a:prstGeom prst="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wrap="square">
            <a:spAutoFit/>
          </a:bodyPr>
          <a:lstStyle/>
          <a:p>
            <a:pPr marL="171450" indent="-171450">
              <a:buFont typeface="Wingdings" pitchFamily="2" charset="2"/>
              <a:buChar char="v"/>
              <a:defRPr/>
            </a:pPr>
            <a:r>
              <a:rPr lang="ru-RU" sz="900" i="1" dirty="0" err="1">
                <a:solidFill>
                  <a:srgbClr val="002060"/>
                </a:solidFill>
                <a:latin typeface="Bookman Old Style" pitchFamily="18" charset="0"/>
              </a:rPr>
              <a:t>Мұғалім</a:t>
            </a:r>
            <a:r>
              <a:rPr lang="ru-RU" sz="900" i="1" dirty="0">
                <a:solidFill>
                  <a:srgbClr val="002060"/>
                </a:solidFill>
                <a:latin typeface="Bookman Old Style" pitchFamily="18" charset="0"/>
              </a:rPr>
              <a:t>-логопед (</a:t>
            </a:r>
            <a:r>
              <a:rPr lang="ru-RU" sz="900" i="1" dirty="0" err="1">
                <a:solidFill>
                  <a:srgbClr val="002060"/>
                </a:solidFill>
                <a:latin typeface="Bookman Old Style" pitchFamily="18" charset="0"/>
              </a:rPr>
              <a:t>білім</a:t>
            </a:r>
            <a:r>
              <a:rPr lang="ru-RU" sz="900" i="1" dirty="0">
                <a:solidFill>
                  <a:srgbClr val="002060"/>
                </a:solidFill>
                <a:latin typeface="Bookman Old Style" pitchFamily="18" charset="0"/>
              </a:rPr>
              <a:t> беру </a:t>
            </a:r>
            <a:r>
              <a:rPr lang="ru-RU" sz="900" i="1" dirty="0" err="1">
                <a:solidFill>
                  <a:srgbClr val="002060"/>
                </a:solidFill>
                <a:latin typeface="Bookman Old Style" pitchFamily="18" charset="0"/>
              </a:rPr>
              <a:t>ұйымдарындағы</a:t>
            </a:r>
            <a:r>
              <a:rPr lang="ru-RU" sz="900" i="1" dirty="0">
                <a:solidFill>
                  <a:srgbClr val="002060"/>
                </a:solidFill>
                <a:latin typeface="Bookman Old Style" pitchFamily="18" charset="0"/>
              </a:rPr>
              <a:t> логопед);</a:t>
            </a:r>
          </a:p>
          <a:p>
            <a:pPr marL="171450" indent="-171450">
              <a:buFont typeface="Wingdings" pitchFamily="2" charset="2"/>
              <a:buChar char="v"/>
              <a:defRPr/>
            </a:pPr>
            <a:r>
              <a:rPr lang="ru-RU" sz="900" i="1" dirty="0" err="1">
                <a:solidFill>
                  <a:srgbClr val="002060"/>
                </a:solidFill>
                <a:latin typeface="Bookman Old Style" pitchFamily="18" charset="0"/>
              </a:rPr>
              <a:t>Мұғалім</a:t>
            </a:r>
            <a:r>
              <a:rPr lang="ru-RU" sz="900" i="1" dirty="0">
                <a:solidFill>
                  <a:srgbClr val="002060"/>
                </a:solidFill>
                <a:latin typeface="Bookman Old Style" pitchFamily="18" charset="0"/>
              </a:rPr>
              <a:t>-дефектолог (</a:t>
            </a:r>
            <a:r>
              <a:rPr lang="ru-RU" sz="900" i="1" dirty="0" err="1">
                <a:solidFill>
                  <a:srgbClr val="002060"/>
                </a:solidFill>
                <a:latin typeface="Bookman Old Style" pitchFamily="18" charset="0"/>
              </a:rPr>
              <a:t>олигофренопедагог</a:t>
            </a:r>
            <a:r>
              <a:rPr lang="ru-RU" sz="900" i="1" dirty="0">
                <a:solidFill>
                  <a:srgbClr val="002060"/>
                </a:solidFill>
                <a:latin typeface="Bookman Old Style" pitchFamily="18" charset="0"/>
              </a:rPr>
              <a:t>, дефектолог, сурдопедагог, тифлопедагог);</a:t>
            </a:r>
          </a:p>
          <a:p>
            <a:pPr marL="171450" indent="-171450">
              <a:buFont typeface="Wingdings" pitchFamily="2" charset="2"/>
              <a:buChar char="v"/>
              <a:defRPr/>
            </a:pPr>
            <a:r>
              <a:rPr lang="ru-RU" sz="900" i="1" dirty="0" err="1">
                <a:solidFill>
                  <a:srgbClr val="002060"/>
                </a:solidFill>
                <a:latin typeface="Bookman Old Style" pitchFamily="18" charset="0"/>
              </a:rPr>
              <a:t>Бейімделген</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дене</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шынықтыру</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мұғалімі</a:t>
            </a:r>
            <a:r>
              <a:rPr lang="ru-RU" sz="900" i="1" dirty="0">
                <a:solidFill>
                  <a:srgbClr val="002060"/>
                </a:solidFill>
                <a:latin typeface="Bookman Old Style" pitchFamily="18" charset="0"/>
              </a:rPr>
              <a:t>;</a:t>
            </a:r>
          </a:p>
          <a:p>
            <a:pPr marL="171450" indent="-171450">
              <a:buFont typeface="Wingdings" pitchFamily="2" charset="2"/>
              <a:buChar char="v"/>
              <a:defRPr/>
            </a:pPr>
            <a:r>
              <a:rPr lang="ru-RU" sz="900" i="1" dirty="0">
                <a:solidFill>
                  <a:srgbClr val="002060"/>
                </a:solidFill>
                <a:latin typeface="Bookman Old Style" pitchFamily="18" charset="0"/>
              </a:rPr>
              <a:t>Педагог-</a:t>
            </a:r>
            <a:r>
              <a:rPr lang="ru-RU" sz="900" i="1" dirty="0" err="1">
                <a:solidFill>
                  <a:srgbClr val="002060"/>
                </a:solidFill>
                <a:latin typeface="Bookman Old Style" pitchFamily="18" charset="0"/>
              </a:rPr>
              <a:t>ұйымдастырушы</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алғашқы</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әскери</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және</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технологиялық</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дайындық</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мұғалімі</a:t>
            </a:r>
            <a:r>
              <a:rPr lang="ru-RU" sz="900" i="1" dirty="0">
                <a:solidFill>
                  <a:srgbClr val="002060"/>
                </a:solidFill>
                <a:latin typeface="Bookman Old Style" pitchFamily="18" charset="0"/>
              </a:rPr>
              <a:t>;</a:t>
            </a:r>
          </a:p>
          <a:p>
            <a:pPr marL="171450" indent="-171450">
              <a:buFont typeface="Wingdings" pitchFamily="2" charset="2"/>
              <a:buChar char="v"/>
              <a:defRPr/>
            </a:pPr>
            <a:r>
              <a:rPr lang="ru-RU" sz="900" i="1" dirty="0" err="1">
                <a:solidFill>
                  <a:srgbClr val="002060"/>
                </a:solidFill>
                <a:latin typeface="Bookman Old Style" pitchFamily="18" charset="0"/>
              </a:rPr>
              <a:t>Тәрбиеші</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аға</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тәрбиеші</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тәрбиеші</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білім</a:t>
            </a:r>
            <a:r>
              <a:rPr lang="ru-RU" sz="900" i="1" dirty="0">
                <a:solidFill>
                  <a:srgbClr val="002060"/>
                </a:solidFill>
                <a:latin typeface="Bookman Old Style" pitchFamily="18" charset="0"/>
              </a:rPr>
              <a:t> беру </a:t>
            </a:r>
            <a:r>
              <a:rPr lang="ru-RU" sz="900" i="1" dirty="0" err="1">
                <a:solidFill>
                  <a:srgbClr val="002060"/>
                </a:solidFill>
                <a:latin typeface="Bookman Old Style" pitchFamily="18" charset="0"/>
              </a:rPr>
              <a:t>ұйымдарында</a:t>
            </a:r>
            <a:r>
              <a:rPr lang="ru-RU" sz="900" i="1" dirty="0">
                <a:solidFill>
                  <a:srgbClr val="002060"/>
                </a:solidFill>
                <a:latin typeface="Bookman Old Style" pitchFamily="18" charset="0"/>
              </a:rPr>
              <a:t>); патронат </a:t>
            </a:r>
            <a:r>
              <a:rPr lang="ru-RU" sz="900" i="1" dirty="0" err="1">
                <a:solidFill>
                  <a:srgbClr val="002060"/>
                </a:solidFill>
                <a:latin typeface="Bookman Old Style" pitchFamily="18" charset="0"/>
              </a:rPr>
              <a:t>тәрбиеші</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мектепалды</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сыныптар</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тәрбиешісі</a:t>
            </a:r>
            <a:r>
              <a:rPr lang="ru-RU" sz="900" i="1" dirty="0">
                <a:solidFill>
                  <a:srgbClr val="002060"/>
                </a:solidFill>
                <a:latin typeface="Bookman Old Style" pitchFamily="18" charset="0"/>
              </a:rPr>
              <a:t>;</a:t>
            </a:r>
          </a:p>
          <a:p>
            <a:pPr marL="171450" indent="-171450">
              <a:buFont typeface="Wingdings" pitchFamily="2" charset="2"/>
              <a:buChar char="v"/>
              <a:defRPr/>
            </a:pPr>
            <a:r>
              <a:rPr lang="ru-RU" sz="900" i="1" dirty="0" err="1">
                <a:solidFill>
                  <a:srgbClr val="002060"/>
                </a:solidFill>
                <a:latin typeface="Bookman Old Style" pitchFamily="18" charset="0"/>
              </a:rPr>
              <a:t>Оқытушы</a:t>
            </a:r>
            <a:r>
              <a:rPr lang="ru-RU" sz="900" i="1" dirty="0">
                <a:solidFill>
                  <a:srgbClr val="002060"/>
                </a:solidFill>
                <a:latin typeface="Bookman Old Style" pitchFamily="18" charset="0"/>
              </a:rPr>
              <a:t>; спорт </a:t>
            </a:r>
            <a:r>
              <a:rPr lang="ru-RU" sz="900" i="1" dirty="0" err="1">
                <a:solidFill>
                  <a:srgbClr val="002060"/>
                </a:solidFill>
                <a:latin typeface="Bookman Old Style" pitchFamily="18" charset="0"/>
              </a:rPr>
              <a:t>бойынша</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жаттықтырушы-оқытушы</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оқу-оқытушылық</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қызметпен</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тікелей</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айналысатын</a:t>
            </a:r>
            <a:r>
              <a:rPr lang="ru-RU" sz="900" i="1" dirty="0">
                <a:solidFill>
                  <a:srgbClr val="002060"/>
                </a:solidFill>
                <a:latin typeface="Bookman Old Style" pitchFamily="18" charset="0"/>
              </a:rPr>
              <a:t> спорт </a:t>
            </a:r>
            <a:r>
              <a:rPr lang="ru-RU" sz="900" i="1" dirty="0" err="1">
                <a:solidFill>
                  <a:srgbClr val="002060"/>
                </a:solidFill>
                <a:latin typeface="Bookman Old Style" pitchFamily="18" charset="0"/>
              </a:rPr>
              <a:t>бойынша</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аға</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жаттықтырушы-оқытушы</a:t>
            </a:r>
            <a:r>
              <a:rPr lang="ru-RU" sz="900" i="1" dirty="0">
                <a:solidFill>
                  <a:srgbClr val="002060"/>
                </a:solidFill>
                <a:latin typeface="Bookman Old Style" pitchFamily="18" charset="0"/>
              </a:rPr>
              <a:t>;</a:t>
            </a:r>
          </a:p>
          <a:p>
            <a:pPr marL="171450" indent="-171450">
              <a:buFont typeface="Wingdings" pitchFamily="2" charset="2"/>
              <a:buChar char="v"/>
              <a:defRPr/>
            </a:pPr>
            <a:r>
              <a:rPr lang="ru-RU" sz="900" i="1" dirty="0" err="1">
                <a:solidFill>
                  <a:srgbClr val="002060"/>
                </a:solidFill>
                <a:latin typeface="Bookman Old Style" pitchFamily="18" charset="0"/>
              </a:rPr>
              <a:t>Оқу</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орнындағы</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оқу-тәрбие</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оқу-сауықтыру</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ұйымдарындағы</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аға</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тәлімгері</a:t>
            </a:r>
            <a:r>
              <a:rPr lang="ru-RU" sz="900" i="1" dirty="0">
                <a:solidFill>
                  <a:srgbClr val="002060"/>
                </a:solidFill>
                <a:latin typeface="Bookman Old Style" pitchFamily="18" charset="0"/>
              </a:rPr>
              <a:t>, </a:t>
            </a:r>
            <a:r>
              <a:rPr lang="ru-RU" sz="900" i="1" dirty="0" err="1">
                <a:solidFill>
                  <a:srgbClr val="002060"/>
                </a:solidFill>
                <a:latin typeface="Bookman Old Style" pitchFamily="18" charset="0"/>
              </a:rPr>
              <a:t>тәлімгер</a:t>
            </a:r>
            <a:r>
              <a:rPr lang="ru-RU" sz="900" i="1" dirty="0">
                <a:solidFill>
                  <a:srgbClr val="002060"/>
                </a:solidFill>
                <a:latin typeface="Bookman Old Style" pitchFamily="18" charset="0"/>
              </a:rPr>
              <a:t>;</a:t>
            </a:r>
          </a:p>
        </p:txBody>
      </p:sp>
      <p:sp>
        <p:nvSpPr>
          <p:cNvPr id="4110" name="TextBox 30"/>
          <p:cNvSpPr txBox="1">
            <a:spLocks noChangeArrowheads="1"/>
          </p:cNvSpPr>
          <p:nvPr/>
        </p:nvSpPr>
        <p:spPr bwMode="auto">
          <a:xfrm>
            <a:off x="6516216" y="4005064"/>
            <a:ext cx="2520281" cy="2477601"/>
          </a:xfrm>
          <a:prstGeom prst="rect">
            <a:avLst/>
          </a:prstGeom>
          <a:solidFill>
            <a:schemeClr val="accent2">
              <a:lumMod val="20000"/>
              <a:lumOff val="80000"/>
            </a:schemeClr>
          </a:solidFill>
          <a:ln/>
        </p:spPr>
        <p:style>
          <a:lnRef idx="1">
            <a:schemeClr val="accent2"/>
          </a:lnRef>
          <a:fillRef idx="2">
            <a:schemeClr val="accent2"/>
          </a:fillRef>
          <a:effectRef idx="1">
            <a:schemeClr val="accent2"/>
          </a:effectRef>
          <a:fontRef idx="minor">
            <a:schemeClr val="dk1"/>
          </a:fontRef>
        </p:style>
        <p:txBody>
          <a:bodyPr wrap="square">
            <a:spAutoFit/>
          </a:bodyPr>
          <a:lstStyle>
            <a:lvl1pPr marL="171450" indent="-171450"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eaLnBrk="1" hangingPunct="1">
              <a:buFont typeface="Wingdings" pitchFamily="2" charset="2"/>
              <a:buChar char="v"/>
              <a:defRPr/>
            </a:pPr>
            <a:r>
              <a:rPr lang="ru-RU" sz="1000" dirty="0" err="1" smtClean="0">
                <a:solidFill>
                  <a:srgbClr val="002060"/>
                </a:solidFill>
                <a:latin typeface="Arial" pitchFamily="34" charset="0"/>
              </a:rPr>
              <a:t>Аудармашы-дактилолог</a:t>
            </a:r>
            <a:r>
              <a:rPr lang="ru-RU" sz="1000" dirty="0" smtClean="0">
                <a:solidFill>
                  <a:srgbClr val="002060"/>
                </a:solidFill>
                <a:latin typeface="Arial" pitchFamily="34" charset="0"/>
              </a:rPr>
              <a:t> (</a:t>
            </a:r>
            <a:r>
              <a:rPr lang="ru-RU" sz="900" dirty="0" err="1" smtClean="0">
                <a:solidFill>
                  <a:srgbClr val="002060"/>
                </a:solidFill>
                <a:latin typeface="Arial" pitchFamily="34" charset="0"/>
              </a:rPr>
              <a:t>сурдоаудармашы</a:t>
            </a:r>
            <a:r>
              <a:rPr lang="ru-RU" sz="900" dirty="0" smtClean="0">
                <a:solidFill>
                  <a:srgbClr val="002060"/>
                </a:solidFill>
                <a:latin typeface="Arial" pitchFamily="34" charset="0"/>
              </a:rPr>
              <a:t>);</a:t>
            </a:r>
          </a:p>
          <a:p>
            <a:pPr eaLnBrk="1" hangingPunct="1">
              <a:buFont typeface="Wingdings" pitchFamily="2" charset="2"/>
              <a:buChar char="v"/>
              <a:defRPr/>
            </a:pPr>
            <a:r>
              <a:rPr lang="ru-RU" sz="900" dirty="0" err="1" smtClean="0">
                <a:solidFill>
                  <a:srgbClr val="002060"/>
                </a:solidFill>
                <a:latin typeface="Arial" pitchFamily="34" charset="0"/>
              </a:rPr>
              <a:t>Мәдени</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ұйымдастырушы</a:t>
            </a:r>
            <a:r>
              <a:rPr lang="ru-RU" sz="900" dirty="0" smtClean="0">
                <a:solidFill>
                  <a:srgbClr val="002060"/>
                </a:solidFill>
                <a:latin typeface="Arial" pitchFamily="34" charset="0"/>
              </a:rPr>
              <a:t>;</a:t>
            </a:r>
          </a:p>
          <a:p>
            <a:pPr eaLnBrk="1" hangingPunct="1">
              <a:buFont typeface="Wingdings" pitchFamily="2" charset="2"/>
              <a:buChar char="v"/>
              <a:defRPr/>
            </a:pPr>
            <a:r>
              <a:rPr lang="ru-RU" sz="900" dirty="0" err="1" smtClean="0">
                <a:solidFill>
                  <a:srgbClr val="002060"/>
                </a:solidFill>
                <a:latin typeface="Arial" pitchFamily="34" charset="0"/>
              </a:rPr>
              <a:t>Нұсқаушы</a:t>
            </a:r>
            <a:r>
              <a:rPr lang="ru-RU" sz="900" dirty="0" smtClean="0">
                <a:solidFill>
                  <a:srgbClr val="002060"/>
                </a:solidFill>
                <a:latin typeface="Arial" pitchFamily="34" charset="0"/>
              </a:rPr>
              <a:t>;</a:t>
            </a:r>
          </a:p>
          <a:p>
            <a:pPr eaLnBrk="1" hangingPunct="1">
              <a:buFont typeface="Wingdings" pitchFamily="2" charset="2"/>
              <a:buChar char="v"/>
              <a:defRPr/>
            </a:pPr>
            <a:r>
              <a:rPr lang="ru-RU" sz="900" dirty="0" err="1" smtClean="0">
                <a:solidFill>
                  <a:srgbClr val="002060"/>
                </a:solidFill>
                <a:latin typeface="Arial" pitchFamily="34" charset="0"/>
              </a:rPr>
              <a:t>Аға</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шебер</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өндірістік</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оқыту</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шебері</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өндірістік</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оқыту</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оқытушысы</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шебер</a:t>
            </a:r>
            <a:r>
              <a:rPr lang="ru-RU" sz="900" dirty="0" smtClean="0">
                <a:solidFill>
                  <a:srgbClr val="002060"/>
                </a:solidFill>
                <a:latin typeface="Arial" pitchFamily="34" charset="0"/>
              </a:rPr>
              <a:t>;</a:t>
            </a:r>
          </a:p>
          <a:p>
            <a:pPr eaLnBrk="1" hangingPunct="1">
              <a:buFont typeface="Wingdings" pitchFamily="2" charset="2"/>
              <a:buChar char="v"/>
              <a:defRPr/>
            </a:pPr>
            <a:r>
              <a:rPr lang="ru-RU" sz="900" b="1" dirty="0" err="1" smtClean="0">
                <a:solidFill>
                  <a:srgbClr val="FF0000"/>
                </a:solidFill>
                <a:latin typeface="Arial" pitchFamily="34" charset="0"/>
              </a:rPr>
              <a:t>Әдіскер</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мектепке</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дейінгі</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білім</a:t>
            </a:r>
            <a:r>
              <a:rPr lang="ru-RU" sz="900" b="1" dirty="0" smtClean="0">
                <a:solidFill>
                  <a:srgbClr val="FF0000"/>
                </a:solidFill>
                <a:latin typeface="Arial" pitchFamily="34" charset="0"/>
              </a:rPr>
              <a:t> беру </a:t>
            </a:r>
            <a:r>
              <a:rPr lang="ru-RU" sz="900" b="1" dirty="0" err="1" smtClean="0">
                <a:solidFill>
                  <a:srgbClr val="FF0000"/>
                </a:solidFill>
                <a:latin typeface="Arial" pitchFamily="34" charset="0"/>
              </a:rPr>
              <a:t>ұйымының</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қосымша</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білім</a:t>
            </a:r>
            <a:r>
              <a:rPr lang="ru-RU" sz="900" b="1" dirty="0" smtClean="0">
                <a:solidFill>
                  <a:srgbClr val="FF0000"/>
                </a:solidFill>
                <a:latin typeface="Arial" pitchFamily="34" charset="0"/>
              </a:rPr>
              <a:t> беру </a:t>
            </a:r>
            <a:r>
              <a:rPr lang="ru-RU" sz="900" b="1" dirty="0" err="1" smtClean="0">
                <a:solidFill>
                  <a:srgbClr val="FF0000"/>
                </a:solidFill>
                <a:latin typeface="Arial" pitchFamily="34" charset="0"/>
              </a:rPr>
              <a:t>ұйымының</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оқу-әдістемелік</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әдістемелік</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орталығының</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кабинетінің</a:t>
            </a:r>
            <a:r>
              <a:rPr lang="ru-RU" sz="900" b="1" dirty="0" smtClean="0">
                <a:solidFill>
                  <a:srgbClr val="FF0000"/>
                </a:solidFill>
                <a:latin typeface="Arial" pitchFamily="34" charset="0"/>
              </a:rPr>
              <a:t>) </a:t>
            </a:r>
            <a:r>
              <a:rPr lang="ru-RU" sz="900" b="1" dirty="0" err="1" smtClean="0">
                <a:solidFill>
                  <a:srgbClr val="FF0000"/>
                </a:solidFill>
                <a:latin typeface="Arial" pitchFamily="34" charset="0"/>
              </a:rPr>
              <a:t>әдіскері</a:t>
            </a:r>
            <a:r>
              <a:rPr lang="ru-RU" sz="900" b="1" dirty="0" smtClean="0">
                <a:solidFill>
                  <a:srgbClr val="FF0000"/>
                </a:solidFill>
                <a:latin typeface="Arial" pitchFamily="34" charset="0"/>
              </a:rPr>
              <a:t>;</a:t>
            </a:r>
            <a:endParaRPr lang="ru-RU" sz="900" dirty="0" smtClean="0">
              <a:solidFill>
                <a:srgbClr val="FF0000"/>
              </a:solidFill>
              <a:latin typeface="Arial" pitchFamily="34" charset="0"/>
            </a:endParaRPr>
          </a:p>
          <a:p>
            <a:pPr eaLnBrk="1" hangingPunct="1">
              <a:buFont typeface="Wingdings" pitchFamily="2" charset="2"/>
              <a:buChar char="v"/>
              <a:defRPr/>
            </a:pPr>
            <a:r>
              <a:rPr lang="ru-RU" sz="900" dirty="0" err="1" smtClean="0">
                <a:solidFill>
                  <a:srgbClr val="002060"/>
                </a:solidFill>
                <a:latin typeface="Arial" pitchFamily="34" charset="0"/>
              </a:rPr>
              <a:t>Оқу-тәрбие</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қызметімен</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тікелей</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айналысатын</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музыкалық</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жетекші</a:t>
            </a:r>
            <a:r>
              <a:rPr lang="ru-RU" sz="900" dirty="0" smtClean="0">
                <a:solidFill>
                  <a:srgbClr val="002060"/>
                </a:solidFill>
                <a:latin typeface="Arial" pitchFamily="34" charset="0"/>
              </a:rPr>
              <a:t>, аккомпаниатор, концертмейстер;</a:t>
            </a:r>
          </a:p>
          <a:p>
            <a:pPr eaLnBrk="1" hangingPunct="1">
              <a:buFont typeface="Wingdings" pitchFamily="2" charset="2"/>
              <a:buChar char="v"/>
              <a:defRPr/>
            </a:pPr>
            <a:r>
              <a:rPr lang="ru-RU" sz="900" dirty="0" err="1" smtClean="0">
                <a:solidFill>
                  <a:srgbClr val="002060"/>
                </a:solidFill>
                <a:latin typeface="Arial" pitchFamily="34" charset="0"/>
              </a:rPr>
              <a:t>Ерекше</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режимде</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ұстайтын</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білім</a:t>
            </a:r>
            <a:r>
              <a:rPr lang="ru-RU" sz="900" dirty="0" smtClean="0">
                <a:solidFill>
                  <a:srgbClr val="002060"/>
                </a:solidFill>
                <a:latin typeface="Arial" pitchFamily="34" charset="0"/>
              </a:rPr>
              <a:t> беру </a:t>
            </a:r>
            <a:r>
              <a:rPr lang="ru-RU" sz="900" dirty="0" err="1" smtClean="0">
                <a:solidFill>
                  <a:srgbClr val="002060"/>
                </a:solidFill>
                <a:latin typeface="Arial" pitchFamily="34" charset="0"/>
              </a:rPr>
              <a:t>ұйымдарының</a:t>
            </a:r>
            <a:r>
              <a:rPr lang="ru-RU" sz="900" dirty="0" smtClean="0">
                <a:solidFill>
                  <a:srgbClr val="002060"/>
                </a:solidFill>
                <a:latin typeface="Arial" pitchFamily="34" charset="0"/>
              </a:rPr>
              <a:t> режим </a:t>
            </a:r>
            <a:r>
              <a:rPr lang="ru-RU" sz="900" dirty="0" err="1" smtClean="0">
                <a:solidFill>
                  <a:srgbClr val="002060"/>
                </a:solidFill>
                <a:latin typeface="Arial" pitchFamily="34" charset="0"/>
              </a:rPr>
              <a:t>бойынша</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аға</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кезекшісі</a:t>
            </a:r>
            <a:r>
              <a:rPr lang="ru-RU" sz="900" dirty="0" smtClean="0">
                <a:solidFill>
                  <a:srgbClr val="002060"/>
                </a:solidFill>
                <a:latin typeface="Arial" pitchFamily="34" charset="0"/>
              </a:rPr>
              <a:t>, режим </a:t>
            </a:r>
            <a:r>
              <a:rPr lang="ru-RU" sz="900" dirty="0" err="1" smtClean="0">
                <a:solidFill>
                  <a:srgbClr val="002060"/>
                </a:solidFill>
                <a:latin typeface="Arial" pitchFamily="34" charset="0"/>
              </a:rPr>
              <a:t>бойынша</a:t>
            </a:r>
            <a:r>
              <a:rPr lang="ru-RU" sz="900" dirty="0" smtClean="0">
                <a:solidFill>
                  <a:srgbClr val="002060"/>
                </a:solidFill>
                <a:latin typeface="Arial" pitchFamily="34" charset="0"/>
              </a:rPr>
              <a:t> </a:t>
            </a:r>
            <a:r>
              <a:rPr lang="ru-RU" sz="900" dirty="0" err="1" smtClean="0">
                <a:solidFill>
                  <a:srgbClr val="002060"/>
                </a:solidFill>
                <a:latin typeface="Arial" pitchFamily="34" charset="0"/>
              </a:rPr>
              <a:t>кезекшісі</a:t>
            </a:r>
            <a:r>
              <a:rPr lang="ru-RU" sz="900" dirty="0" smtClean="0">
                <a:solidFill>
                  <a:srgbClr val="002060"/>
                </a:solidFill>
                <a:latin typeface="Arial" pitchFamily="34" charset="0"/>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352928" cy="1196752"/>
          </a:xfrm>
        </p:spPr>
        <p:txBody>
          <a:bodyPr>
            <a:normAutofit fontScale="90000"/>
          </a:bodyPr>
          <a:lstStyle/>
          <a:p>
            <a:r>
              <a:rPr lang="ru-RU" b="1" dirty="0" smtClean="0">
                <a:solidFill>
                  <a:srgbClr val="002060"/>
                </a:solidFill>
                <a:latin typeface="Bookman Old Style" pitchFamily="18" charset="0"/>
              </a:rPr>
              <a:t/>
            </a:r>
            <a:br>
              <a:rPr lang="ru-RU" b="1" dirty="0" smtClean="0">
                <a:solidFill>
                  <a:srgbClr val="002060"/>
                </a:solidFill>
                <a:latin typeface="Bookman Old Style" pitchFamily="18" charset="0"/>
              </a:rPr>
            </a:br>
            <a:r>
              <a:rPr lang="ru-RU" b="1" dirty="0" smtClean="0">
                <a:solidFill>
                  <a:srgbClr val="002060"/>
                </a:solidFill>
                <a:latin typeface="Bookman Old Style" pitchFamily="18" charset="0"/>
              </a:rPr>
              <a:t/>
            </a:r>
            <a:br>
              <a:rPr lang="ru-RU" b="1" dirty="0" smtClean="0">
                <a:solidFill>
                  <a:srgbClr val="002060"/>
                </a:solidFill>
                <a:latin typeface="Bookman Old Style" pitchFamily="18" charset="0"/>
              </a:rPr>
            </a:br>
            <a:r>
              <a:rPr lang="ru-RU" sz="2700" b="1" dirty="0" smtClean="0">
                <a:solidFill>
                  <a:srgbClr val="002060"/>
                </a:solidFill>
                <a:latin typeface="Bookman Old Style" pitchFamily="18" charset="0"/>
              </a:rPr>
              <a:t>Рекомендации современному педагогу</a:t>
            </a:r>
            <a:br>
              <a:rPr lang="ru-RU" sz="2700" b="1" dirty="0" smtClean="0">
                <a:solidFill>
                  <a:srgbClr val="002060"/>
                </a:solidFill>
                <a:latin typeface="Bookman Old Style" pitchFamily="18" charset="0"/>
              </a:rPr>
            </a:br>
            <a:r>
              <a:rPr lang="ru-RU" sz="2700" dirty="0" err="1" smtClean="0"/>
              <a:t>Замануи</a:t>
            </a:r>
            <a:r>
              <a:rPr lang="ru-RU" sz="2700" dirty="0" smtClean="0"/>
              <a:t>  </a:t>
            </a:r>
            <a:r>
              <a:rPr lang="ru-RU" sz="2700" dirty="0" err="1" smtClean="0"/>
              <a:t>мұғалімге ұсыныстар</a:t>
            </a:r>
            <a:r>
              <a:rPr lang="ru-RU" sz="2700" b="1" dirty="0" smtClean="0">
                <a:solidFill>
                  <a:srgbClr val="002060"/>
                </a:solidFill>
                <a:latin typeface="Bookman Old Style" pitchFamily="18" charset="0"/>
              </a:rPr>
              <a:t> </a:t>
            </a:r>
            <a:r>
              <a:rPr lang="ru-RU" b="1" dirty="0" smtClean="0">
                <a:solidFill>
                  <a:srgbClr val="002060"/>
                </a:solidFill>
                <a:latin typeface="Bookman Old Style" pitchFamily="18" charset="0"/>
              </a:rPr>
              <a:t/>
            </a:r>
            <a:br>
              <a:rPr lang="ru-RU" b="1" dirty="0" smtClean="0">
                <a:solidFill>
                  <a:srgbClr val="002060"/>
                </a:solidFill>
                <a:latin typeface="Bookman Old Style" pitchFamily="18" charset="0"/>
              </a:rPr>
            </a:br>
            <a:endParaRPr lang="ru-RU" b="1" dirty="0">
              <a:solidFill>
                <a:srgbClr val="002060"/>
              </a:solidFill>
              <a:latin typeface="Bookman Old Style" pitchFamily="18" charset="0"/>
            </a:endParaRPr>
          </a:p>
        </p:txBody>
      </p:sp>
      <p:grpSp>
        <p:nvGrpSpPr>
          <p:cNvPr id="7" name="Group 2"/>
          <p:cNvGrpSpPr>
            <a:grpSpLocks/>
          </p:cNvGrpSpPr>
          <p:nvPr/>
        </p:nvGrpSpPr>
        <p:grpSpPr bwMode="auto">
          <a:xfrm>
            <a:off x="323528" y="3212976"/>
            <a:ext cx="8280920" cy="3240360"/>
            <a:chOff x="3969142" y="3222509"/>
            <a:chExt cx="4140916" cy="2230796"/>
          </a:xfrm>
        </p:grpSpPr>
        <p:sp>
          <p:nvSpPr>
            <p:cNvPr id="8" name="Trapezoid 18">
              <a:extLst>
                <a:ext uri="{FF2B5EF4-FFF2-40B4-BE49-F238E27FC236}"/>
              </a:extLst>
            </p:cNvPr>
            <p:cNvSpPr/>
            <p:nvPr/>
          </p:nvSpPr>
          <p:spPr>
            <a:xfrm>
              <a:off x="3969142" y="4865869"/>
              <a:ext cx="4140916" cy="167988"/>
            </a:xfrm>
            <a:prstGeom prst="trapezoid">
              <a:avLst>
                <a:gd name="adj" fmla="val 111470"/>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9" name="Rectangle 19">
              <a:extLst>
                <a:ext uri="{FF2B5EF4-FFF2-40B4-BE49-F238E27FC236}"/>
              </a:extLst>
            </p:cNvPr>
            <p:cNvSpPr/>
            <p:nvPr/>
          </p:nvSpPr>
          <p:spPr>
            <a:xfrm>
              <a:off x="3969142" y="5033857"/>
              <a:ext cx="4140916" cy="3818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0" name="Rectangle 20">
              <a:extLst>
                <a:ext uri="{FF2B5EF4-FFF2-40B4-BE49-F238E27FC236}"/>
              </a:extLst>
            </p:cNvPr>
            <p:cNvSpPr/>
            <p:nvPr/>
          </p:nvSpPr>
          <p:spPr>
            <a:xfrm>
              <a:off x="4666407" y="5033857"/>
              <a:ext cx="2746387" cy="3818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1" name="Trapezoid 21">
              <a:extLst>
                <a:ext uri="{FF2B5EF4-FFF2-40B4-BE49-F238E27FC236}"/>
              </a:extLst>
            </p:cNvPr>
            <p:cNvSpPr/>
            <p:nvPr/>
          </p:nvSpPr>
          <p:spPr>
            <a:xfrm>
              <a:off x="4666407" y="4865869"/>
              <a:ext cx="2746387" cy="167988"/>
            </a:xfrm>
            <a:prstGeom prst="trapezoid">
              <a:avLst>
                <a:gd name="adj" fmla="val 11147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2" name="Trapezoid 22">
              <a:extLst>
                <a:ext uri="{FF2B5EF4-FFF2-40B4-BE49-F238E27FC236}"/>
              </a:extLst>
            </p:cNvPr>
            <p:cNvSpPr/>
            <p:nvPr/>
          </p:nvSpPr>
          <p:spPr>
            <a:xfrm>
              <a:off x="4190249" y="4315996"/>
              <a:ext cx="3692882" cy="167988"/>
            </a:xfrm>
            <a:prstGeom prst="trapezoid">
              <a:avLst>
                <a:gd name="adj" fmla="val 111470"/>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3" name="Rectangle 23">
              <a:extLst>
                <a:ext uri="{FF2B5EF4-FFF2-40B4-BE49-F238E27FC236}"/>
              </a:extLst>
            </p:cNvPr>
            <p:cNvSpPr/>
            <p:nvPr/>
          </p:nvSpPr>
          <p:spPr>
            <a:xfrm>
              <a:off x="4190249" y="4483984"/>
              <a:ext cx="3692882" cy="3818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FFFFFF"/>
                </a:solidFill>
              </a:endParaRPr>
            </a:p>
          </p:txBody>
        </p:sp>
        <p:sp>
          <p:nvSpPr>
            <p:cNvPr id="14" name="Rectangle 24">
              <a:extLst>
                <a:ext uri="{FF2B5EF4-FFF2-40B4-BE49-F238E27FC236}"/>
              </a:extLst>
            </p:cNvPr>
            <p:cNvSpPr/>
            <p:nvPr/>
          </p:nvSpPr>
          <p:spPr>
            <a:xfrm>
              <a:off x="4887514" y="4483984"/>
              <a:ext cx="2304172" cy="38188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5" name="Trapezoid 25">
              <a:extLst>
                <a:ext uri="{FF2B5EF4-FFF2-40B4-BE49-F238E27FC236}"/>
              </a:extLst>
            </p:cNvPr>
            <p:cNvSpPr/>
            <p:nvPr/>
          </p:nvSpPr>
          <p:spPr>
            <a:xfrm>
              <a:off x="4887514" y="4315996"/>
              <a:ext cx="2304172" cy="167988"/>
            </a:xfrm>
            <a:prstGeom prst="trapezoid">
              <a:avLst>
                <a:gd name="adj" fmla="val 111470"/>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6" name="Trapezoid 26">
              <a:extLst>
                <a:ext uri="{FF2B5EF4-FFF2-40B4-BE49-F238E27FC236}"/>
              </a:extLst>
            </p:cNvPr>
            <p:cNvSpPr/>
            <p:nvPr/>
          </p:nvSpPr>
          <p:spPr>
            <a:xfrm>
              <a:off x="4422025" y="3766122"/>
              <a:ext cx="3240970" cy="169031"/>
            </a:xfrm>
            <a:prstGeom prst="trapezoid">
              <a:avLst>
                <a:gd name="adj" fmla="val 111470"/>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17" name="Rectangle 27">
              <a:extLst>
                <a:ext uri="{FF2B5EF4-FFF2-40B4-BE49-F238E27FC236}"/>
              </a:extLst>
            </p:cNvPr>
            <p:cNvSpPr/>
            <p:nvPr/>
          </p:nvSpPr>
          <p:spPr>
            <a:xfrm>
              <a:off x="4416206" y="3935154"/>
              <a:ext cx="3240970" cy="3808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FFFFFF"/>
                </a:solidFill>
              </a:endParaRPr>
            </a:p>
          </p:txBody>
        </p:sp>
        <p:sp>
          <p:nvSpPr>
            <p:cNvPr id="18" name="Rectangle 28">
              <a:extLst>
                <a:ext uri="{FF2B5EF4-FFF2-40B4-BE49-F238E27FC236}"/>
              </a:extLst>
            </p:cNvPr>
            <p:cNvSpPr/>
            <p:nvPr/>
          </p:nvSpPr>
          <p:spPr>
            <a:xfrm>
              <a:off x="5111531" y="3935154"/>
              <a:ext cx="1860018" cy="3808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smtClean="0">
                  <a:solidFill>
                    <a:srgbClr val="002060"/>
                  </a:solidFill>
                </a:rPr>
                <a:t>3</a:t>
              </a:r>
              <a:endParaRPr lang="en-US" b="1" dirty="0">
                <a:solidFill>
                  <a:srgbClr val="002060"/>
                </a:solidFill>
              </a:endParaRPr>
            </a:p>
          </p:txBody>
        </p:sp>
        <p:sp>
          <p:nvSpPr>
            <p:cNvPr id="19" name="Trapezoid 29">
              <a:extLst>
                <a:ext uri="{FF2B5EF4-FFF2-40B4-BE49-F238E27FC236}"/>
              </a:extLst>
            </p:cNvPr>
            <p:cNvSpPr/>
            <p:nvPr/>
          </p:nvSpPr>
          <p:spPr>
            <a:xfrm>
              <a:off x="5068845" y="3648463"/>
              <a:ext cx="1902704" cy="236640"/>
            </a:xfrm>
            <a:prstGeom prst="trapezoid">
              <a:avLst>
                <a:gd name="adj" fmla="val 111470"/>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smtClean="0">
                  <a:solidFill>
                    <a:srgbClr val="002060"/>
                  </a:solidFill>
                  <a:latin typeface="Bookman Old Style" pitchFamily="18" charset="0"/>
                </a:rPr>
                <a:t>4</a:t>
              </a:r>
              <a:endParaRPr lang="en-US" b="1" dirty="0">
                <a:solidFill>
                  <a:srgbClr val="002060"/>
                </a:solidFill>
                <a:latin typeface="Bookman Old Style" pitchFamily="18" charset="0"/>
              </a:endParaRPr>
            </a:p>
          </p:txBody>
        </p:sp>
        <p:sp>
          <p:nvSpPr>
            <p:cNvPr id="20" name="TextBox 19">
              <a:extLst>
                <a:ext uri="{FF2B5EF4-FFF2-40B4-BE49-F238E27FC236}"/>
              </a:extLst>
            </p:cNvPr>
            <p:cNvSpPr txBox="1"/>
            <p:nvPr/>
          </p:nvSpPr>
          <p:spPr>
            <a:xfrm>
              <a:off x="4666407" y="5039074"/>
              <a:ext cx="2746387" cy="414231"/>
            </a:xfrm>
            <a:prstGeom prst="rect">
              <a:avLst/>
            </a:prstGeom>
            <a:solidFill>
              <a:schemeClr val="bg1">
                <a:lumMod val="95000"/>
              </a:schemeClr>
            </a:solidFill>
          </p:spPr>
          <p:txBody>
            <a:bodyPr>
              <a:spAutoFit/>
            </a:bodyPr>
            <a:lstStyle/>
            <a:p>
              <a:pPr algn="ctr" fontAlgn="auto">
                <a:spcBef>
                  <a:spcPts val="0"/>
                </a:spcBef>
                <a:spcAft>
                  <a:spcPts val="0"/>
                </a:spcAft>
                <a:defRPr/>
              </a:pPr>
              <a:endParaRPr lang="kk-KZ" sz="900" b="1" dirty="0">
                <a:solidFill>
                  <a:srgbClr val="002060"/>
                </a:solidFill>
                <a:latin typeface="Arial" pitchFamily="34" charset="0"/>
              </a:endParaRPr>
            </a:p>
            <a:p>
              <a:pPr algn="ctr" fontAlgn="auto">
                <a:spcBef>
                  <a:spcPts val="0"/>
                </a:spcBef>
                <a:spcAft>
                  <a:spcPts val="0"/>
                </a:spcAft>
                <a:defRPr/>
              </a:pPr>
              <a:r>
                <a:rPr lang="kk-KZ" b="1" dirty="0" smtClean="0">
                  <a:solidFill>
                    <a:srgbClr val="002060"/>
                  </a:solidFill>
                  <a:latin typeface="Arial" pitchFamily="34" charset="0"/>
                </a:rPr>
                <a:t>1 </a:t>
              </a:r>
              <a:endParaRPr lang="kk-KZ" b="1" dirty="0">
                <a:solidFill>
                  <a:srgbClr val="002060"/>
                </a:solidFill>
                <a:latin typeface="Arial" pitchFamily="34" charset="0"/>
              </a:endParaRPr>
            </a:p>
            <a:p>
              <a:pPr algn="ctr" fontAlgn="auto">
                <a:spcBef>
                  <a:spcPts val="0"/>
                </a:spcBef>
                <a:spcAft>
                  <a:spcPts val="0"/>
                </a:spcAft>
                <a:defRPr/>
              </a:pPr>
              <a:endParaRPr lang="en-GB" sz="800" b="1" dirty="0">
                <a:solidFill>
                  <a:srgbClr val="002060"/>
                </a:solidFill>
                <a:latin typeface="Arial" pitchFamily="34" charset="0"/>
                <a:ea typeface="Noto Sans" panose="020B0502040504020204" pitchFamily="34"/>
              </a:endParaRPr>
            </a:p>
          </p:txBody>
        </p:sp>
        <p:sp>
          <p:nvSpPr>
            <p:cNvPr id="21" name="TextBox 20">
              <a:extLst>
                <a:ext uri="{FF2B5EF4-FFF2-40B4-BE49-F238E27FC236}"/>
              </a:extLst>
            </p:cNvPr>
            <p:cNvSpPr txBox="1"/>
            <p:nvPr/>
          </p:nvSpPr>
          <p:spPr>
            <a:xfrm>
              <a:off x="4751746" y="4470419"/>
              <a:ext cx="2569889" cy="394406"/>
            </a:xfrm>
            <a:prstGeom prst="rect">
              <a:avLst/>
            </a:prstGeom>
            <a:solidFill>
              <a:schemeClr val="accent3">
                <a:lumMod val="20000"/>
                <a:lumOff val="80000"/>
              </a:schemeClr>
            </a:solidFill>
          </p:spPr>
          <p:txBody>
            <a:bodyPr>
              <a:spAutoFit/>
            </a:bodyPr>
            <a:lstStyle/>
            <a:p>
              <a:pPr algn="ctr" fontAlgn="auto">
                <a:spcBef>
                  <a:spcPts val="0"/>
                </a:spcBef>
                <a:spcAft>
                  <a:spcPts val="0"/>
                </a:spcAft>
                <a:defRPr/>
              </a:pPr>
              <a:endParaRPr lang="kk-KZ" sz="800" b="1" dirty="0">
                <a:solidFill>
                  <a:srgbClr val="002060"/>
                </a:solidFill>
                <a:latin typeface="Arial" pitchFamily="34" charset="0"/>
              </a:endParaRPr>
            </a:p>
            <a:p>
              <a:pPr algn="ctr" fontAlgn="auto">
                <a:spcBef>
                  <a:spcPts val="0"/>
                </a:spcBef>
                <a:spcAft>
                  <a:spcPts val="0"/>
                </a:spcAft>
                <a:defRPr/>
              </a:pPr>
              <a:r>
                <a:rPr lang="kk-KZ" sz="2000" b="1" dirty="0" smtClean="0">
                  <a:solidFill>
                    <a:srgbClr val="002060"/>
                  </a:solidFill>
                  <a:latin typeface="Arial" pitchFamily="34" charset="0"/>
                </a:rPr>
                <a:t>2 </a:t>
              </a:r>
              <a:endParaRPr lang="kk-KZ" sz="2000" b="1" dirty="0">
                <a:solidFill>
                  <a:srgbClr val="002060"/>
                </a:solidFill>
                <a:latin typeface="Arial" pitchFamily="34" charset="0"/>
              </a:endParaRPr>
            </a:p>
            <a:p>
              <a:pPr algn="ctr" fontAlgn="auto">
                <a:spcBef>
                  <a:spcPts val="0"/>
                </a:spcBef>
                <a:spcAft>
                  <a:spcPts val="0"/>
                </a:spcAft>
                <a:defRPr/>
              </a:pPr>
              <a:endParaRPr lang="en-GB" sz="500" b="1" dirty="0">
                <a:solidFill>
                  <a:srgbClr val="002060"/>
                </a:solidFill>
                <a:latin typeface="Arial" pitchFamily="34" charset="0"/>
                <a:ea typeface="Noto Sans" panose="020B0502040504020204" pitchFamily="34"/>
              </a:endParaRPr>
            </a:p>
          </p:txBody>
        </p:sp>
        <p:sp>
          <p:nvSpPr>
            <p:cNvPr id="23" name="Trapezoid 57">
              <a:extLst>
                <a:ext uri="{FF2B5EF4-FFF2-40B4-BE49-F238E27FC236}"/>
              </a:extLst>
            </p:cNvPr>
            <p:cNvSpPr/>
            <p:nvPr/>
          </p:nvSpPr>
          <p:spPr>
            <a:xfrm>
              <a:off x="4615009" y="3222509"/>
              <a:ext cx="2856941" cy="167988"/>
            </a:xfrm>
            <a:prstGeom prst="trapezoid">
              <a:avLst>
                <a:gd name="adj" fmla="val 111470"/>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rgbClr val="FFFFFF"/>
                </a:solidFill>
              </a:endParaRPr>
            </a:p>
          </p:txBody>
        </p:sp>
        <p:sp>
          <p:nvSpPr>
            <p:cNvPr id="26" name="Trapezoid 60">
              <a:extLst>
                <a:ext uri="{FF2B5EF4-FFF2-40B4-BE49-F238E27FC236}"/>
              </a:extLst>
            </p:cNvPr>
            <p:cNvSpPr/>
            <p:nvPr/>
          </p:nvSpPr>
          <p:spPr>
            <a:xfrm>
              <a:off x="5304515" y="3222509"/>
              <a:ext cx="1484717" cy="167988"/>
            </a:xfrm>
            <a:prstGeom prst="trapezoid">
              <a:avLst>
                <a:gd name="adj" fmla="val 111470"/>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ru-RU" b="1" dirty="0" smtClean="0">
                  <a:solidFill>
                    <a:srgbClr val="002060"/>
                  </a:solidFill>
                  <a:latin typeface="Bookman Old Style" pitchFamily="18" charset="0"/>
                </a:rPr>
                <a:t>5</a:t>
              </a:r>
              <a:endParaRPr lang="en-US" b="1" dirty="0">
                <a:solidFill>
                  <a:srgbClr val="002060"/>
                </a:solidFill>
                <a:latin typeface="Bookman Old Style" pitchFamily="18" charset="0"/>
              </a:endParaRPr>
            </a:p>
          </p:txBody>
        </p:sp>
        <p:sp>
          <p:nvSpPr>
            <p:cNvPr id="27" name="TextBox 61"/>
            <p:cNvSpPr txBox="1">
              <a:spLocks noChangeArrowheads="1"/>
            </p:cNvSpPr>
            <p:nvPr/>
          </p:nvSpPr>
          <p:spPr bwMode="auto">
            <a:xfrm>
              <a:off x="4751746" y="3368585"/>
              <a:ext cx="2569889" cy="212404"/>
            </a:xfrm>
            <a:prstGeom prst="rect">
              <a:avLst/>
            </a:prstGeom>
            <a:solidFill>
              <a:schemeClr val="accent4">
                <a:lumMod val="20000"/>
                <a:lumOff val="8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defRPr/>
              </a:pPr>
              <a:endParaRPr lang="kk-KZ" sz="800" b="1" dirty="0" smtClean="0">
                <a:solidFill>
                  <a:srgbClr val="002060"/>
                </a:solidFill>
                <a:latin typeface="Arial" pitchFamily="34" charset="0"/>
              </a:endParaRPr>
            </a:p>
            <a:p>
              <a:pPr algn="ctr" eaLnBrk="1" hangingPunct="1">
                <a:defRPr/>
              </a:pPr>
              <a:endParaRPr lang="en-GB" sz="700" b="1" dirty="0" smtClean="0">
                <a:solidFill>
                  <a:srgbClr val="002060"/>
                </a:solidFill>
                <a:latin typeface="Arial" pitchFamily="34" charset="0"/>
                <a:ea typeface="Noto Sans"/>
                <a:cs typeface="Noto Sans"/>
              </a:endParaRPr>
            </a:p>
          </p:txBody>
        </p:sp>
      </p:grpSp>
      <p:grpSp>
        <p:nvGrpSpPr>
          <p:cNvPr id="28" name="Group 52">
            <a:extLst>
              <a:ext uri="{FF2B5EF4-FFF2-40B4-BE49-F238E27FC236}"/>
            </a:extLst>
          </p:cNvPr>
          <p:cNvGrpSpPr/>
          <p:nvPr/>
        </p:nvGrpSpPr>
        <p:grpSpPr>
          <a:xfrm>
            <a:off x="3635896" y="1340768"/>
            <a:ext cx="1728192" cy="1800200"/>
            <a:chOff x="4663150" y="2717072"/>
            <a:chExt cx="1404653" cy="1797644"/>
          </a:xfrm>
          <a:solidFill>
            <a:schemeClr val="accent4">
              <a:lumMod val="20000"/>
              <a:lumOff val="80000"/>
            </a:schemeClr>
          </a:solidFill>
        </p:grpSpPr>
        <p:sp>
          <p:nvSpPr>
            <p:cNvPr id="29" name="Freeform 37">
              <a:extLst>
                <a:ext uri="{FF2B5EF4-FFF2-40B4-BE49-F238E27FC236}"/>
              </a:extLst>
            </p:cNvPr>
            <p:cNvSpPr>
              <a:spLocks/>
            </p:cNvSpPr>
            <p:nvPr/>
          </p:nvSpPr>
          <p:spPr bwMode="auto">
            <a:xfrm>
              <a:off x="5239214" y="2789080"/>
              <a:ext cx="333842" cy="332783"/>
            </a:xfrm>
            <a:custGeom>
              <a:avLst/>
              <a:gdLst>
                <a:gd name="T0" fmla="*/ 38 w 120"/>
                <a:gd name="T1" fmla="*/ 116 h 120"/>
                <a:gd name="T2" fmla="*/ 63 w 120"/>
                <a:gd name="T3" fmla="*/ 120 h 120"/>
                <a:gd name="T4" fmla="*/ 85 w 120"/>
                <a:gd name="T5" fmla="*/ 115 h 120"/>
                <a:gd name="T6" fmla="*/ 105 w 120"/>
                <a:gd name="T7" fmla="*/ 100 h 120"/>
                <a:gd name="T8" fmla="*/ 120 w 120"/>
                <a:gd name="T9" fmla="*/ 60 h 120"/>
                <a:gd name="T10" fmla="*/ 109 w 120"/>
                <a:gd name="T11" fmla="*/ 26 h 120"/>
                <a:gd name="T12" fmla="*/ 57 w 120"/>
                <a:gd name="T13" fmla="*/ 1 h 120"/>
                <a:gd name="T14" fmla="*/ 30 w 120"/>
                <a:gd name="T15" fmla="*/ 8 h 120"/>
                <a:gd name="T16" fmla="*/ 6 w 120"/>
                <a:gd name="T17" fmla="*/ 34 h 120"/>
                <a:gd name="T18" fmla="*/ 0 w 120"/>
                <a:gd name="T19" fmla="*/ 61 h 120"/>
                <a:gd name="T20" fmla="*/ 6 w 120"/>
                <a:gd name="T21" fmla="*/ 87 h 120"/>
                <a:gd name="T22" fmla="*/ 38 w 120"/>
                <a:gd name="T23" fmla="*/ 11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20" h="120">
                  <a:moveTo>
                    <a:pt x="38" y="116"/>
                  </a:moveTo>
                  <a:cubicBezTo>
                    <a:pt x="46" y="119"/>
                    <a:pt x="54" y="120"/>
                    <a:pt x="63" y="120"/>
                  </a:cubicBezTo>
                  <a:cubicBezTo>
                    <a:pt x="70" y="119"/>
                    <a:pt x="78" y="118"/>
                    <a:pt x="85" y="115"/>
                  </a:cubicBezTo>
                  <a:cubicBezTo>
                    <a:pt x="93" y="111"/>
                    <a:pt x="100" y="107"/>
                    <a:pt x="105" y="100"/>
                  </a:cubicBezTo>
                  <a:cubicBezTo>
                    <a:pt x="115" y="88"/>
                    <a:pt x="120" y="75"/>
                    <a:pt x="120" y="60"/>
                  </a:cubicBezTo>
                  <a:cubicBezTo>
                    <a:pt x="120" y="47"/>
                    <a:pt x="117" y="36"/>
                    <a:pt x="109" y="26"/>
                  </a:cubicBezTo>
                  <a:cubicBezTo>
                    <a:pt x="97" y="9"/>
                    <a:pt x="81" y="1"/>
                    <a:pt x="57" y="1"/>
                  </a:cubicBezTo>
                  <a:cubicBezTo>
                    <a:pt x="48" y="0"/>
                    <a:pt x="36" y="5"/>
                    <a:pt x="30" y="8"/>
                  </a:cubicBezTo>
                  <a:cubicBezTo>
                    <a:pt x="19" y="15"/>
                    <a:pt x="11" y="23"/>
                    <a:pt x="6" y="34"/>
                  </a:cubicBezTo>
                  <a:cubicBezTo>
                    <a:pt x="2" y="43"/>
                    <a:pt x="0" y="52"/>
                    <a:pt x="0" y="61"/>
                  </a:cubicBezTo>
                  <a:cubicBezTo>
                    <a:pt x="0" y="70"/>
                    <a:pt x="2" y="79"/>
                    <a:pt x="6" y="87"/>
                  </a:cubicBezTo>
                  <a:cubicBezTo>
                    <a:pt x="13" y="101"/>
                    <a:pt x="24" y="110"/>
                    <a:pt x="38" y="116"/>
                  </a:cubicBezTo>
                  <a:close/>
                </a:path>
              </a:pathLst>
            </a:custGeom>
            <a:grpFill/>
            <a:ln/>
            <a:extLst/>
          </p:spPr>
          <p:style>
            <a:lnRef idx="2">
              <a:schemeClr val="accent4">
                <a:shade val="50000"/>
              </a:schemeClr>
            </a:lnRef>
            <a:fillRef idx="1">
              <a:schemeClr val="accent4"/>
            </a:fillRef>
            <a:effectRef idx="0">
              <a:schemeClr val="accent4"/>
            </a:effectRef>
            <a:fontRef idx="minor">
              <a:schemeClr val="lt1"/>
            </a:fontRef>
          </p:style>
          <p:txBody>
            <a:bodyPr/>
            <a:lstStyle/>
            <a:p>
              <a:pPr fontAlgn="auto">
                <a:spcBef>
                  <a:spcPts val="0"/>
                </a:spcBef>
                <a:spcAft>
                  <a:spcPts val="0"/>
                </a:spcAft>
                <a:defRPr/>
              </a:pPr>
              <a:endParaRPr lang="en-US">
                <a:solidFill>
                  <a:srgbClr val="282F39"/>
                </a:solidFill>
              </a:endParaRPr>
            </a:p>
          </p:txBody>
        </p:sp>
        <p:sp>
          <p:nvSpPr>
            <p:cNvPr id="30" name="Freeform 38">
              <a:extLst>
                <a:ext uri="{FF2B5EF4-FFF2-40B4-BE49-F238E27FC236}"/>
              </a:extLst>
            </p:cNvPr>
            <p:cNvSpPr>
              <a:spLocks/>
            </p:cNvSpPr>
            <p:nvPr/>
          </p:nvSpPr>
          <p:spPr bwMode="auto">
            <a:xfrm>
              <a:off x="4663150" y="2717072"/>
              <a:ext cx="1404653" cy="1797644"/>
            </a:xfrm>
            <a:custGeom>
              <a:avLst/>
              <a:gdLst>
                <a:gd name="T0" fmla="*/ 493 w 504"/>
                <a:gd name="T1" fmla="*/ 9 h 651"/>
                <a:gd name="T2" fmla="*/ 467 w 504"/>
                <a:gd name="T3" fmla="*/ 2 h 651"/>
                <a:gd name="T4" fmla="*/ 456 w 504"/>
                <a:gd name="T5" fmla="*/ 9 h 651"/>
                <a:gd name="T6" fmla="*/ 323 w 504"/>
                <a:gd name="T7" fmla="*/ 142 h 651"/>
                <a:gd name="T8" fmla="*/ 318 w 504"/>
                <a:gd name="T9" fmla="*/ 148 h 651"/>
                <a:gd name="T10" fmla="*/ 311 w 504"/>
                <a:gd name="T11" fmla="*/ 148 h 651"/>
                <a:gd name="T12" fmla="*/ 187 w 504"/>
                <a:gd name="T13" fmla="*/ 148 h 651"/>
                <a:gd name="T14" fmla="*/ 181 w 504"/>
                <a:gd name="T15" fmla="*/ 142 h 651"/>
                <a:gd name="T16" fmla="*/ 48 w 504"/>
                <a:gd name="T17" fmla="*/ 9 h 651"/>
                <a:gd name="T18" fmla="*/ 37 w 504"/>
                <a:gd name="T19" fmla="*/ 2 h 651"/>
                <a:gd name="T20" fmla="*/ 11 w 504"/>
                <a:gd name="T21" fmla="*/ 9 h 651"/>
                <a:gd name="T22" fmla="*/ 11 w 504"/>
                <a:gd name="T23" fmla="*/ 47 h 651"/>
                <a:gd name="T24" fmla="*/ 102 w 504"/>
                <a:gd name="T25" fmla="*/ 137 h 651"/>
                <a:gd name="T26" fmla="*/ 126 w 504"/>
                <a:gd name="T27" fmla="*/ 162 h 651"/>
                <a:gd name="T28" fmla="*/ 128 w 504"/>
                <a:gd name="T29" fmla="*/ 163 h 651"/>
                <a:gd name="T30" fmla="*/ 173 w 504"/>
                <a:gd name="T31" fmla="*/ 209 h 651"/>
                <a:gd name="T32" fmla="*/ 173 w 504"/>
                <a:gd name="T33" fmla="*/ 252 h 651"/>
                <a:gd name="T34" fmla="*/ 173 w 504"/>
                <a:gd name="T35" fmla="*/ 395 h 651"/>
                <a:gd name="T36" fmla="*/ 116 w 504"/>
                <a:gd name="T37" fmla="*/ 605 h 651"/>
                <a:gd name="T38" fmla="*/ 116 w 504"/>
                <a:gd name="T39" fmla="*/ 606 h 651"/>
                <a:gd name="T40" fmla="*/ 115 w 504"/>
                <a:gd name="T41" fmla="*/ 618 h 651"/>
                <a:gd name="T42" fmla="*/ 115 w 504"/>
                <a:gd name="T43" fmla="*/ 620 h 651"/>
                <a:gd name="T44" fmla="*/ 115 w 504"/>
                <a:gd name="T45" fmla="*/ 621 h 651"/>
                <a:gd name="T46" fmla="*/ 115 w 504"/>
                <a:gd name="T47" fmla="*/ 623 h 651"/>
                <a:gd name="T48" fmla="*/ 116 w 504"/>
                <a:gd name="T49" fmla="*/ 624 h 651"/>
                <a:gd name="T50" fmla="*/ 116 w 504"/>
                <a:gd name="T51" fmla="*/ 626 h 651"/>
                <a:gd name="T52" fmla="*/ 141 w 504"/>
                <a:gd name="T53" fmla="*/ 650 h 651"/>
                <a:gd name="T54" fmla="*/ 149 w 504"/>
                <a:gd name="T55" fmla="*/ 651 h 651"/>
                <a:gd name="T56" fmla="*/ 156 w 504"/>
                <a:gd name="T57" fmla="*/ 651 h 651"/>
                <a:gd name="T58" fmla="*/ 177 w 504"/>
                <a:gd name="T59" fmla="*/ 640 h 651"/>
                <a:gd name="T60" fmla="*/ 185 w 504"/>
                <a:gd name="T61" fmla="*/ 626 h 651"/>
                <a:gd name="T62" fmla="*/ 185 w 504"/>
                <a:gd name="T63" fmla="*/ 625 h 651"/>
                <a:gd name="T64" fmla="*/ 185 w 504"/>
                <a:gd name="T65" fmla="*/ 624 h 651"/>
                <a:gd name="T66" fmla="*/ 248 w 504"/>
                <a:gd name="T67" fmla="*/ 396 h 651"/>
                <a:gd name="T68" fmla="*/ 256 w 504"/>
                <a:gd name="T69" fmla="*/ 396 h 651"/>
                <a:gd name="T70" fmla="*/ 319 w 504"/>
                <a:gd name="T71" fmla="*/ 624 h 651"/>
                <a:gd name="T72" fmla="*/ 319 w 504"/>
                <a:gd name="T73" fmla="*/ 625 h 651"/>
                <a:gd name="T74" fmla="*/ 319 w 504"/>
                <a:gd name="T75" fmla="*/ 626 h 651"/>
                <a:gd name="T76" fmla="*/ 327 w 504"/>
                <a:gd name="T77" fmla="*/ 640 h 651"/>
                <a:gd name="T78" fmla="*/ 348 w 504"/>
                <a:gd name="T79" fmla="*/ 651 h 651"/>
                <a:gd name="T80" fmla="*/ 355 w 504"/>
                <a:gd name="T81" fmla="*/ 651 h 651"/>
                <a:gd name="T82" fmla="*/ 363 w 504"/>
                <a:gd name="T83" fmla="*/ 650 h 651"/>
                <a:gd name="T84" fmla="*/ 388 w 504"/>
                <a:gd name="T85" fmla="*/ 626 h 651"/>
                <a:gd name="T86" fmla="*/ 388 w 504"/>
                <a:gd name="T87" fmla="*/ 624 h 651"/>
                <a:gd name="T88" fmla="*/ 389 w 504"/>
                <a:gd name="T89" fmla="*/ 623 h 651"/>
                <a:gd name="T90" fmla="*/ 389 w 504"/>
                <a:gd name="T91" fmla="*/ 621 h 651"/>
                <a:gd name="T92" fmla="*/ 389 w 504"/>
                <a:gd name="T93" fmla="*/ 620 h 651"/>
                <a:gd name="T94" fmla="*/ 389 w 504"/>
                <a:gd name="T95" fmla="*/ 618 h 651"/>
                <a:gd name="T96" fmla="*/ 388 w 504"/>
                <a:gd name="T97" fmla="*/ 606 h 651"/>
                <a:gd name="T98" fmla="*/ 388 w 504"/>
                <a:gd name="T99" fmla="*/ 605 h 651"/>
                <a:gd name="T100" fmla="*/ 331 w 504"/>
                <a:gd name="T101" fmla="*/ 395 h 651"/>
                <a:gd name="T102" fmla="*/ 331 w 504"/>
                <a:gd name="T103" fmla="*/ 209 h 651"/>
                <a:gd name="T104" fmla="*/ 376 w 504"/>
                <a:gd name="T105" fmla="*/ 163 h 651"/>
                <a:gd name="T106" fmla="*/ 378 w 504"/>
                <a:gd name="T107" fmla="*/ 162 h 651"/>
                <a:gd name="T108" fmla="*/ 403 w 504"/>
                <a:gd name="T109" fmla="*/ 137 h 651"/>
                <a:gd name="T110" fmla="*/ 493 w 504"/>
                <a:gd name="T111" fmla="*/ 47 h 651"/>
                <a:gd name="T112" fmla="*/ 493 w 504"/>
                <a:gd name="T113" fmla="*/ 9 h 6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504" h="651">
                  <a:moveTo>
                    <a:pt x="493" y="9"/>
                  </a:moveTo>
                  <a:cubicBezTo>
                    <a:pt x="486" y="2"/>
                    <a:pt x="477" y="0"/>
                    <a:pt x="467" y="2"/>
                  </a:cubicBezTo>
                  <a:cubicBezTo>
                    <a:pt x="462" y="4"/>
                    <a:pt x="459" y="6"/>
                    <a:pt x="456" y="9"/>
                  </a:cubicBezTo>
                  <a:cubicBezTo>
                    <a:pt x="411" y="54"/>
                    <a:pt x="367" y="98"/>
                    <a:pt x="323" y="142"/>
                  </a:cubicBezTo>
                  <a:cubicBezTo>
                    <a:pt x="321" y="144"/>
                    <a:pt x="319" y="146"/>
                    <a:pt x="318" y="148"/>
                  </a:cubicBezTo>
                  <a:cubicBezTo>
                    <a:pt x="315" y="148"/>
                    <a:pt x="313" y="148"/>
                    <a:pt x="311" y="148"/>
                  </a:cubicBezTo>
                  <a:cubicBezTo>
                    <a:pt x="269" y="148"/>
                    <a:pt x="228" y="148"/>
                    <a:pt x="187" y="148"/>
                  </a:cubicBezTo>
                  <a:cubicBezTo>
                    <a:pt x="185" y="146"/>
                    <a:pt x="183" y="144"/>
                    <a:pt x="181" y="142"/>
                  </a:cubicBezTo>
                  <a:cubicBezTo>
                    <a:pt x="137" y="98"/>
                    <a:pt x="93" y="54"/>
                    <a:pt x="48" y="9"/>
                  </a:cubicBezTo>
                  <a:cubicBezTo>
                    <a:pt x="45" y="6"/>
                    <a:pt x="42" y="4"/>
                    <a:pt x="37" y="2"/>
                  </a:cubicBezTo>
                  <a:cubicBezTo>
                    <a:pt x="27" y="0"/>
                    <a:pt x="19" y="2"/>
                    <a:pt x="11" y="9"/>
                  </a:cubicBezTo>
                  <a:cubicBezTo>
                    <a:pt x="1" y="19"/>
                    <a:pt x="0" y="37"/>
                    <a:pt x="11" y="47"/>
                  </a:cubicBezTo>
                  <a:cubicBezTo>
                    <a:pt x="42" y="77"/>
                    <a:pt x="72" y="107"/>
                    <a:pt x="102" y="137"/>
                  </a:cubicBezTo>
                  <a:cubicBezTo>
                    <a:pt x="110" y="145"/>
                    <a:pt x="118" y="153"/>
                    <a:pt x="126" y="162"/>
                  </a:cubicBezTo>
                  <a:cubicBezTo>
                    <a:pt x="127" y="163"/>
                    <a:pt x="128" y="163"/>
                    <a:pt x="128" y="163"/>
                  </a:cubicBezTo>
                  <a:cubicBezTo>
                    <a:pt x="173" y="209"/>
                    <a:pt x="173" y="209"/>
                    <a:pt x="173" y="209"/>
                  </a:cubicBezTo>
                  <a:cubicBezTo>
                    <a:pt x="173" y="230"/>
                    <a:pt x="173" y="249"/>
                    <a:pt x="173" y="252"/>
                  </a:cubicBezTo>
                  <a:cubicBezTo>
                    <a:pt x="173" y="300"/>
                    <a:pt x="173" y="348"/>
                    <a:pt x="173" y="395"/>
                  </a:cubicBezTo>
                  <a:cubicBezTo>
                    <a:pt x="154" y="465"/>
                    <a:pt x="135" y="535"/>
                    <a:pt x="116" y="605"/>
                  </a:cubicBezTo>
                  <a:cubicBezTo>
                    <a:pt x="116" y="605"/>
                    <a:pt x="116" y="606"/>
                    <a:pt x="116" y="606"/>
                  </a:cubicBezTo>
                  <a:cubicBezTo>
                    <a:pt x="115" y="610"/>
                    <a:pt x="115" y="614"/>
                    <a:pt x="115" y="618"/>
                  </a:cubicBezTo>
                  <a:cubicBezTo>
                    <a:pt x="115" y="619"/>
                    <a:pt x="115" y="619"/>
                    <a:pt x="115" y="620"/>
                  </a:cubicBezTo>
                  <a:cubicBezTo>
                    <a:pt x="115" y="620"/>
                    <a:pt x="115" y="620"/>
                    <a:pt x="115" y="621"/>
                  </a:cubicBezTo>
                  <a:cubicBezTo>
                    <a:pt x="115" y="622"/>
                    <a:pt x="115" y="622"/>
                    <a:pt x="115" y="623"/>
                  </a:cubicBezTo>
                  <a:cubicBezTo>
                    <a:pt x="116" y="624"/>
                    <a:pt x="116" y="624"/>
                    <a:pt x="116" y="624"/>
                  </a:cubicBezTo>
                  <a:cubicBezTo>
                    <a:pt x="116" y="625"/>
                    <a:pt x="116" y="625"/>
                    <a:pt x="116" y="626"/>
                  </a:cubicBezTo>
                  <a:cubicBezTo>
                    <a:pt x="120" y="638"/>
                    <a:pt x="129" y="647"/>
                    <a:pt x="141" y="650"/>
                  </a:cubicBezTo>
                  <a:cubicBezTo>
                    <a:pt x="144" y="651"/>
                    <a:pt x="146" y="651"/>
                    <a:pt x="149" y="651"/>
                  </a:cubicBezTo>
                  <a:cubicBezTo>
                    <a:pt x="149" y="651"/>
                    <a:pt x="149" y="651"/>
                    <a:pt x="156" y="651"/>
                  </a:cubicBezTo>
                  <a:cubicBezTo>
                    <a:pt x="164" y="650"/>
                    <a:pt x="171" y="646"/>
                    <a:pt x="177" y="640"/>
                  </a:cubicBezTo>
                  <a:cubicBezTo>
                    <a:pt x="180" y="635"/>
                    <a:pt x="183" y="631"/>
                    <a:pt x="185" y="626"/>
                  </a:cubicBezTo>
                  <a:cubicBezTo>
                    <a:pt x="185" y="625"/>
                    <a:pt x="185" y="625"/>
                    <a:pt x="185" y="625"/>
                  </a:cubicBezTo>
                  <a:cubicBezTo>
                    <a:pt x="185" y="624"/>
                    <a:pt x="185" y="624"/>
                    <a:pt x="185" y="624"/>
                  </a:cubicBezTo>
                  <a:cubicBezTo>
                    <a:pt x="194" y="590"/>
                    <a:pt x="220" y="496"/>
                    <a:pt x="248" y="396"/>
                  </a:cubicBezTo>
                  <a:cubicBezTo>
                    <a:pt x="251" y="396"/>
                    <a:pt x="254" y="396"/>
                    <a:pt x="256" y="396"/>
                  </a:cubicBezTo>
                  <a:cubicBezTo>
                    <a:pt x="284" y="496"/>
                    <a:pt x="310" y="590"/>
                    <a:pt x="319" y="624"/>
                  </a:cubicBezTo>
                  <a:cubicBezTo>
                    <a:pt x="319" y="625"/>
                    <a:pt x="319" y="625"/>
                    <a:pt x="319" y="625"/>
                  </a:cubicBezTo>
                  <a:cubicBezTo>
                    <a:pt x="319" y="625"/>
                    <a:pt x="319" y="625"/>
                    <a:pt x="319" y="626"/>
                  </a:cubicBezTo>
                  <a:cubicBezTo>
                    <a:pt x="321" y="631"/>
                    <a:pt x="323" y="635"/>
                    <a:pt x="327" y="640"/>
                  </a:cubicBezTo>
                  <a:cubicBezTo>
                    <a:pt x="332" y="646"/>
                    <a:pt x="340" y="650"/>
                    <a:pt x="348" y="651"/>
                  </a:cubicBezTo>
                  <a:cubicBezTo>
                    <a:pt x="355" y="651"/>
                    <a:pt x="355" y="651"/>
                    <a:pt x="355" y="651"/>
                  </a:cubicBezTo>
                  <a:cubicBezTo>
                    <a:pt x="358" y="651"/>
                    <a:pt x="360" y="651"/>
                    <a:pt x="363" y="650"/>
                  </a:cubicBezTo>
                  <a:cubicBezTo>
                    <a:pt x="375" y="647"/>
                    <a:pt x="384" y="638"/>
                    <a:pt x="388" y="626"/>
                  </a:cubicBezTo>
                  <a:cubicBezTo>
                    <a:pt x="388" y="625"/>
                    <a:pt x="388" y="625"/>
                    <a:pt x="388" y="624"/>
                  </a:cubicBezTo>
                  <a:cubicBezTo>
                    <a:pt x="388" y="624"/>
                    <a:pt x="388" y="624"/>
                    <a:pt x="389" y="623"/>
                  </a:cubicBezTo>
                  <a:cubicBezTo>
                    <a:pt x="389" y="622"/>
                    <a:pt x="389" y="622"/>
                    <a:pt x="389" y="621"/>
                  </a:cubicBezTo>
                  <a:cubicBezTo>
                    <a:pt x="389" y="620"/>
                    <a:pt x="389" y="620"/>
                    <a:pt x="389" y="620"/>
                  </a:cubicBezTo>
                  <a:cubicBezTo>
                    <a:pt x="389" y="619"/>
                    <a:pt x="389" y="619"/>
                    <a:pt x="389" y="618"/>
                  </a:cubicBezTo>
                  <a:cubicBezTo>
                    <a:pt x="389" y="614"/>
                    <a:pt x="389" y="610"/>
                    <a:pt x="388" y="606"/>
                  </a:cubicBezTo>
                  <a:cubicBezTo>
                    <a:pt x="388" y="606"/>
                    <a:pt x="388" y="605"/>
                    <a:pt x="388" y="605"/>
                  </a:cubicBezTo>
                  <a:cubicBezTo>
                    <a:pt x="369" y="535"/>
                    <a:pt x="350" y="465"/>
                    <a:pt x="331" y="395"/>
                  </a:cubicBezTo>
                  <a:cubicBezTo>
                    <a:pt x="331" y="359"/>
                    <a:pt x="331" y="270"/>
                    <a:pt x="331" y="209"/>
                  </a:cubicBezTo>
                  <a:cubicBezTo>
                    <a:pt x="376" y="163"/>
                    <a:pt x="376" y="163"/>
                    <a:pt x="376" y="163"/>
                  </a:cubicBezTo>
                  <a:cubicBezTo>
                    <a:pt x="377" y="163"/>
                    <a:pt x="377" y="163"/>
                    <a:pt x="378" y="162"/>
                  </a:cubicBezTo>
                  <a:cubicBezTo>
                    <a:pt x="386" y="153"/>
                    <a:pt x="394" y="145"/>
                    <a:pt x="403" y="137"/>
                  </a:cubicBezTo>
                  <a:cubicBezTo>
                    <a:pt x="433" y="107"/>
                    <a:pt x="463" y="77"/>
                    <a:pt x="493" y="47"/>
                  </a:cubicBezTo>
                  <a:cubicBezTo>
                    <a:pt x="504" y="37"/>
                    <a:pt x="503" y="19"/>
                    <a:pt x="493" y="9"/>
                  </a:cubicBezTo>
                  <a:close/>
                </a:path>
              </a:pathLst>
            </a:custGeom>
            <a:grpFill/>
            <a:ln/>
            <a:extLst/>
          </p:spPr>
          <p:style>
            <a:lnRef idx="2">
              <a:schemeClr val="accent4">
                <a:shade val="50000"/>
              </a:schemeClr>
            </a:lnRef>
            <a:fillRef idx="1">
              <a:schemeClr val="accent4"/>
            </a:fillRef>
            <a:effectRef idx="0">
              <a:schemeClr val="accent4"/>
            </a:effectRef>
            <a:fontRef idx="minor">
              <a:schemeClr val="lt1"/>
            </a:fontRef>
          </p:style>
          <p:txBody>
            <a:bodyPr/>
            <a:lstStyle/>
            <a:p>
              <a:pPr fontAlgn="auto">
                <a:spcBef>
                  <a:spcPts val="0"/>
                </a:spcBef>
                <a:spcAft>
                  <a:spcPts val="0"/>
                </a:spcAft>
                <a:defRPr/>
              </a:pPr>
              <a:endParaRPr lang="en-US">
                <a:solidFill>
                  <a:srgbClr val="282F39"/>
                </a:solidFill>
              </a:endParaRP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C:\Users\Shubakova_K.cpm\Desktop\spasibo-za-vnimanie17.jpg"/>
          <p:cNvPicPr>
            <a:picLocks noGrp="1" noChangeAspect="1" noChangeArrowheads="1"/>
          </p:cNvPicPr>
          <p:nvPr>
            <p:ph idx="1"/>
          </p:nvPr>
        </p:nvPicPr>
        <p:blipFill>
          <a:blip r:embed="rId2" cstate="print"/>
          <a:srcRect/>
          <a:stretch>
            <a:fillRect/>
          </a:stretch>
        </p:blipFill>
        <p:spPr bwMode="auto">
          <a:xfrm>
            <a:off x="395536" y="152538"/>
            <a:ext cx="8304780" cy="6234274"/>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 name="Rectangle 52">
            <a:extLst>
              <a:ext uri="{FF2B5EF4-FFF2-40B4-BE49-F238E27FC236}"/>
            </a:extLst>
          </p:cNvPr>
          <p:cNvSpPr/>
          <p:nvPr/>
        </p:nvSpPr>
        <p:spPr>
          <a:xfrm>
            <a:off x="4413647" y="5360988"/>
            <a:ext cx="3505200" cy="60801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075" name="TextBox 86"/>
          <p:cNvSpPr txBox="1">
            <a:spLocks noChangeArrowheads="1"/>
          </p:cNvSpPr>
          <p:nvPr/>
        </p:nvSpPr>
        <p:spPr bwMode="auto">
          <a:xfrm>
            <a:off x="246460" y="6164264"/>
            <a:ext cx="852487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defRPr/>
            </a:pPr>
            <a:r>
              <a:rPr lang="kk-KZ" b="1" dirty="0" smtClean="0">
                <a:solidFill>
                  <a:srgbClr val="002060"/>
                </a:solidFill>
                <a:latin typeface="Bookman Old Style" pitchFamily="18" charset="0"/>
                <a:ea typeface="Noto Sans"/>
                <a:cs typeface="Noto Sans"/>
              </a:rPr>
              <a:t>Мемлекет басшысы Қ. Тоқаев 2019 жылдың желтоқсанында ҚР «Педагог мәртебесі туралы» Заңға қол қойды  </a:t>
            </a:r>
            <a:endParaRPr lang="en-GB" b="1" dirty="0" smtClean="0">
              <a:solidFill>
                <a:srgbClr val="002060"/>
              </a:solidFill>
              <a:latin typeface="Bookman Old Style" pitchFamily="18" charset="0"/>
              <a:ea typeface="Noto Sans"/>
              <a:cs typeface="Noto Sans"/>
            </a:endParaRPr>
          </a:p>
        </p:txBody>
      </p:sp>
      <p:sp>
        <p:nvSpPr>
          <p:cNvPr id="3076" name="TextBox 87"/>
          <p:cNvSpPr txBox="1">
            <a:spLocks noChangeArrowheads="1"/>
          </p:cNvSpPr>
          <p:nvPr/>
        </p:nvSpPr>
        <p:spPr bwMode="auto">
          <a:xfrm>
            <a:off x="1821657" y="331788"/>
            <a:ext cx="5007769" cy="400050"/>
          </a:xfrm>
          <a:prstGeom prst="rect">
            <a:avLst/>
          </a:prstGeom>
          <a:noFill/>
          <a:ln w="9525">
            <a:noFill/>
            <a:miter lim="800000"/>
            <a:headEnd/>
            <a:tailEnd/>
          </a:ln>
        </p:spPr>
        <p:txBody>
          <a:bodyPr>
            <a:spAutoFit/>
          </a:bodyPr>
          <a:lstStyle/>
          <a:p>
            <a:pPr algn="ctr"/>
            <a:r>
              <a:rPr lang="kk-KZ" sz="2000" b="1" dirty="0">
                <a:solidFill>
                  <a:srgbClr val="002060"/>
                </a:solidFill>
                <a:latin typeface="Bookman Old Style" pitchFamily="18" charset="0"/>
                <a:ea typeface="Noto Sans"/>
                <a:cs typeface="Noto Sans"/>
              </a:rPr>
              <a:t>ЗАҢДЫ ӘЗІРЛЕУ НЕГІЗДЕМЕСІ</a:t>
            </a:r>
            <a:endParaRPr lang="en-GB" sz="2000" b="1" dirty="0">
              <a:solidFill>
                <a:srgbClr val="002060"/>
              </a:solidFill>
              <a:latin typeface="Bookman Old Style" pitchFamily="18" charset="0"/>
              <a:ea typeface="Noto Sans"/>
              <a:cs typeface="Noto Sans"/>
            </a:endParaRPr>
          </a:p>
        </p:txBody>
      </p:sp>
      <p:sp>
        <p:nvSpPr>
          <p:cNvPr id="8" name="Block Arc 7">
            <a:extLst>
              <a:ext uri="{FF2B5EF4-FFF2-40B4-BE49-F238E27FC236}"/>
            </a:extLst>
          </p:cNvPr>
          <p:cNvSpPr/>
          <p:nvPr/>
        </p:nvSpPr>
        <p:spPr>
          <a:xfrm rot="15300000" flipH="1">
            <a:off x="2231917" y="2146550"/>
            <a:ext cx="4281487" cy="3211116"/>
          </a:xfrm>
          <a:prstGeom prst="blockArc">
            <a:avLst>
              <a:gd name="adj1" fmla="val 9123518"/>
              <a:gd name="adj2" fmla="val 21023171"/>
              <a:gd name="adj3" fmla="val 14424"/>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solidFill>
            </a:endParaRPr>
          </a:p>
        </p:txBody>
      </p:sp>
      <p:sp>
        <p:nvSpPr>
          <p:cNvPr id="7" name="Arrow: Circular 6">
            <a:extLst>
              <a:ext uri="{FF2B5EF4-FFF2-40B4-BE49-F238E27FC236}"/>
            </a:extLst>
          </p:cNvPr>
          <p:cNvSpPr/>
          <p:nvPr/>
        </p:nvSpPr>
        <p:spPr>
          <a:xfrm rot="5232764" flipH="1">
            <a:off x="2061945" y="1893303"/>
            <a:ext cx="4883150" cy="3662363"/>
          </a:xfrm>
          <a:prstGeom prst="circularArrow">
            <a:avLst>
              <a:gd name="adj1" fmla="val 12500"/>
              <a:gd name="adj2" fmla="val 1097609"/>
              <a:gd name="adj3" fmla="val 20457681"/>
              <a:gd name="adj4" fmla="val 10800000"/>
              <a:gd name="adj5" fmla="val 12500"/>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solidFill>
                <a:schemeClr val="tx1">
                  <a:lumMod val="50000"/>
                  <a:lumOff val="50000"/>
                </a:schemeClr>
              </a:solidFill>
            </a:endParaRPr>
          </a:p>
        </p:txBody>
      </p:sp>
      <p:sp>
        <p:nvSpPr>
          <p:cNvPr id="10" name="Rectangle 9">
            <a:extLst>
              <a:ext uri="{FF2B5EF4-FFF2-40B4-BE49-F238E27FC236}"/>
            </a:extLst>
          </p:cNvPr>
          <p:cNvSpPr/>
          <p:nvPr/>
        </p:nvSpPr>
        <p:spPr>
          <a:xfrm>
            <a:off x="20242" y="5360988"/>
            <a:ext cx="4650581" cy="60801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ight Triangle 11">
            <a:extLst>
              <a:ext uri="{FF2B5EF4-FFF2-40B4-BE49-F238E27FC236}"/>
            </a:extLst>
          </p:cNvPr>
          <p:cNvSpPr/>
          <p:nvPr/>
        </p:nvSpPr>
        <p:spPr>
          <a:xfrm rot="13500000">
            <a:off x="7464624" y="5279430"/>
            <a:ext cx="909638" cy="682228"/>
          </a:xfrm>
          <a:prstGeom prst="rtTriangl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2" name="Group 70">
            <a:extLst>
              <a:ext uri="{FF2B5EF4-FFF2-40B4-BE49-F238E27FC236}"/>
            </a:extLst>
          </p:cNvPr>
          <p:cNvGrpSpPr/>
          <p:nvPr/>
        </p:nvGrpSpPr>
        <p:grpSpPr>
          <a:xfrm>
            <a:off x="4106337" y="2846950"/>
            <a:ext cx="1128425" cy="1937198"/>
            <a:chOff x="2050732" y="1266266"/>
            <a:chExt cx="3359467" cy="4325468"/>
          </a:xfrm>
          <a:solidFill>
            <a:schemeClr val="tx1"/>
          </a:solidFill>
        </p:grpSpPr>
        <p:grpSp>
          <p:nvGrpSpPr>
            <p:cNvPr id="3" name="Group 71">
              <a:extLst>
                <a:ext uri="{FF2B5EF4-FFF2-40B4-BE49-F238E27FC236}"/>
              </a:extLst>
            </p:cNvPr>
            <p:cNvGrpSpPr/>
            <p:nvPr/>
          </p:nvGrpSpPr>
          <p:grpSpPr>
            <a:xfrm>
              <a:off x="2050732" y="1266266"/>
              <a:ext cx="3359467" cy="4325468"/>
              <a:chOff x="5230813" y="2312988"/>
              <a:chExt cx="1733550" cy="2232025"/>
            </a:xfrm>
            <a:grpFill/>
          </p:grpSpPr>
          <p:sp>
            <p:nvSpPr>
              <p:cNvPr id="80" name="Freeform 6">
                <a:extLst>
                  <a:ext uri="{FF2B5EF4-FFF2-40B4-BE49-F238E27FC236}"/>
                </a:extLst>
              </p:cNvPr>
              <p:cNvSpPr>
                <a:spLocks/>
              </p:cNvSpPr>
              <p:nvPr/>
            </p:nvSpPr>
            <p:spPr bwMode="auto">
              <a:xfrm>
                <a:off x="5243513" y="4191001"/>
                <a:ext cx="41275" cy="60325"/>
              </a:xfrm>
              <a:custGeom>
                <a:avLst/>
                <a:gdLst>
                  <a:gd name="T0" fmla="*/ 0 w 13"/>
                  <a:gd name="T1" fmla="*/ 3 h 19"/>
                  <a:gd name="T2" fmla="*/ 4 w 13"/>
                  <a:gd name="T3" fmla="*/ 0 h 19"/>
                  <a:gd name="T4" fmla="*/ 10 w 13"/>
                  <a:gd name="T5" fmla="*/ 5 h 19"/>
                  <a:gd name="T6" fmla="*/ 5 w 13"/>
                  <a:gd name="T7" fmla="*/ 18 h 19"/>
                  <a:gd name="T8" fmla="*/ 0 w 13"/>
                  <a:gd name="T9" fmla="*/ 15 h 19"/>
                  <a:gd name="T10" fmla="*/ 0 w 13"/>
                  <a:gd name="T11" fmla="*/ 3 h 19"/>
                </a:gdLst>
                <a:ahLst/>
                <a:cxnLst>
                  <a:cxn ang="0">
                    <a:pos x="T0" y="T1"/>
                  </a:cxn>
                  <a:cxn ang="0">
                    <a:pos x="T2" y="T3"/>
                  </a:cxn>
                  <a:cxn ang="0">
                    <a:pos x="T4" y="T5"/>
                  </a:cxn>
                  <a:cxn ang="0">
                    <a:pos x="T6" y="T7"/>
                  </a:cxn>
                  <a:cxn ang="0">
                    <a:pos x="T8" y="T9"/>
                  </a:cxn>
                  <a:cxn ang="0">
                    <a:pos x="T10" y="T11"/>
                  </a:cxn>
                </a:cxnLst>
                <a:rect l="0" t="0" r="r" b="b"/>
                <a:pathLst>
                  <a:path w="13" h="19">
                    <a:moveTo>
                      <a:pt x="0" y="3"/>
                    </a:moveTo>
                    <a:cubicBezTo>
                      <a:pt x="2" y="2"/>
                      <a:pt x="3" y="1"/>
                      <a:pt x="4" y="0"/>
                    </a:cubicBezTo>
                    <a:cubicBezTo>
                      <a:pt x="6" y="2"/>
                      <a:pt x="8" y="3"/>
                      <a:pt x="10" y="5"/>
                    </a:cubicBezTo>
                    <a:cubicBezTo>
                      <a:pt x="13" y="10"/>
                      <a:pt x="11" y="17"/>
                      <a:pt x="5" y="18"/>
                    </a:cubicBezTo>
                    <a:cubicBezTo>
                      <a:pt x="4" y="19"/>
                      <a:pt x="2" y="17"/>
                      <a:pt x="0" y="15"/>
                    </a:cubicBezTo>
                    <a:cubicBezTo>
                      <a:pt x="7" y="11"/>
                      <a:pt x="5" y="7"/>
                      <a:pt x="0" y="3"/>
                    </a:cubicBezTo>
                    <a:close/>
                  </a:path>
                </a:pathLst>
              </a:custGeom>
              <a:ln/>
              <a:extLst/>
            </p:spPr>
            <p:style>
              <a:lnRef idx="2">
                <a:schemeClr val="accent2"/>
              </a:lnRef>
              <a:fillRef idx="1">
                <a:schemeClr val="lt1"/>
              </a:fillRef>
              <a:effectRef idx="0">
                <a:schemeClr val="accent2"/>
              </a:effectRef>
              <a:fontRef idx="minor">
                <a:schemeClr val="dk1"/>
              </a:fontRef>
            </p:style>
            <p:txBody>
              <a:bodyPr/>
              <a:lstStyle/>
              <a:p>
                <a:pPr fontAlgn="auto">
                  <a:spcBef>
                    <a:spcPts val="0"/>
                  </a:spcBef>
                  <a:spcAft>
                    <a:spcPts val="0"/>
                  </a:spcAft>
                  <a:defRPr/>
                </a:pPr>
                <a:endParaRPr lang="en-US"/>
              </a:p>
            </p:txBody>
          </p:sp>
          <p:sp>
            <p:nvSpPr>
              <p:cNvPr id="81" name="Freeform 7">
                <a:extLst>
                  <a:ext uri="{FF2B5EF4-FFF2-40B4-BE49-F238E27FC236}"/>
                </a:extLst>
              </p:cNvPr>
              <p:cNvSpPr>
                <a:spLocks/>
              </p:cNvSpPr>
              <p:nvPr/>
            </p:nvSpPr>
            <p:spPr bwMode="auto">
              <a:xfrm>
                <a:off x="6575426" y="2944813"/>
                <a:ext cx="28575" cy="34925"/>
              </a:xfrm>
              <a:custGeom>
                <a:avLst/>
                <a:gdLst>
                  <a:gd name="T0" fmla="*/ 0 w 9"/>
                  <a:gd name="T1" fmla="*/ 10 h 11"/>
                  <a:gd name="T2" fmla="*/ 2 w 9"/>
                  <a:gd name="T3" fmla="*/ 1 h 11"/>
                  <a:gd name="T4" fmla="*/ 8 w 9"/>
                  <a:gd name="T5" fmla="*/ 1 h 11"/>
                  <a:gd name="T6" fmla="*/ 9 w 9"/>
                  <a:gd name="T7" fmla="*/ 3 h 11"/>
                  <a:gd name="T8" fmla="*/ 8 w 9"/>
                  <a:gd name="T9" fmla="*/ 4 h 11"/>
                  <a:gd name="T10" fmla="*/ 2 w 9"/>
                  <a:gd name="T11" fmla="*/ 11 h 11"/>
                  <a:gd name="T12" fmla="*/ 0 w 9"/>
                  <a:gd name="T13" fmla="*/ 10 h 11"/>
                </a:gdLst>
                <a:ahLst/>
                <a:cxnLst>
                  <a:cxn ang="0">
                    <a:pos x="T0" y="T1"/>
                  </a:cxn>
                  <a:cxn ang="0">
                    <a:pos x="T2" y="T3"/>
                  </a:cxn>
                  <a:cxn ang="0">
                    <a:pos x="T4" y="T5"/>
                  </a:cxn>
                  <a:cxn ang="0">
                    <a:pos x="T6" y="T7"/>
                  </a:cxn>
                  <a:cxn ang="0">
                    <a:pos x="T8" y="T9"/>
                  </a:cxn>
                  <a:cxn ang="0">
                    <a:pos x="T10" y="T11"/>
                  </a:cxn>
                  <a:cxn ang="0">
                    <a:pos x="T12" y="T13"/>
                  </a:cxn>
                </a:cxnLst>
                <a:rect l="0" t="0" r="r" b="b"/>
                <a:pathLst>
                  <a:path w="9" h="11">
                    <a:moveTo>
                      <a:pt x="0" y="10"/>
                    </a:moveTo>
                    <a:cubicBezTo>
                      <a:pt x="1" y="7"/>
                      <a:pt x="1" y="4"/>
                      <a:pt x="2" y="1"/>
                    </a:cubicBezTo>
                    <a:cubicBezTo>
                      <a:pt x="2" y="0"/>
                      <a:pt x="6" y="1"/>
                      <a:pt x="8" y="1"/>
                    </a:cubicBezTo>
                    <a:cubicBezTo>
                      <a:pt x="9" y="1"/>
                      <a:pt x="9" y="2"/>
                      <a:pt x="9" y="3"/>
                    </a:cubicBezTo>
                    <a:cubicBezTo>
                      <a:pt x="9" y="3"/>
                      <a:pt x="8" y="4"/>
                      <a:pt x="8" y="4"/>
                    </a:cubicBezTo>
                    <a:cubicBezTo>
                      <a:pt x="3" y="3"/>
                      <a:pt x="2" y="7"/>
                      <a:pt x="2" y="11"/>
                    </a:cubicBezTo>
                    <a:cubicBezTo>
                      <a:pt x="1" y="11"/>
                      <a:pt x="1" y="10"/>
                      <a:pt x="0" y="10"/>
                    </a:cubicBezTo>
                    <a:close/>
                  </a:path>
                </a:pathLst>
              </a:custGeom>
              <a:ln/>
              <a:extLst/>
            </p:spPr>
            <p:style>
              <a:lnRef idx="2">
                <a:schemeClr val="accent2"/>
              </a:lnRef>
              <a:fillRef idx="1">
                <a:schemeClr val="lt1"/>
              </a:fillRef>
              <a:effectRef idx="0">
                <a:schemeClr val="accent2"/>
              </a:effectRef>
              <a:fontRef idx="minor">
                <a:schemeClr val="dk1"/>
              </a:fontRef>
            </p:style>
            <p:txBody>
              <a:bodyPr/>
              <a:lstStyle/>
              <a:p>
                <a:pPr fontAlgn="auto">
                  <a:spcBef>
                    <a:spcPts val="0"/>
                  </a:spcBef>
                  <a:spcAft>
                    <a:spcPts val="0"/>
                  </a:spcAft>
                  <a:defRPr/>
                </a:pPr>
                <a:endParaRPr lang="en-US"/>
              </a:p>
            </p:txBody>
          </p:sp>
          <p:sp>
            <p:nvSpPr>
              <p:cNvPr id="82" name="Freeform 8">
                <a:extLst>
                  <a:ext uri="{FF2B5EF4-FFF2-40B4-BE49-F238E27FC236}"/>
                </a:extLst>
              </p:cNvPr>
              <p:cNvSpPr>
                <a:spLocks/>
              </p:cNvSpPr>
              <p:nvPr/>
            </p:nvSpPr>
            <p:spPr bwMode="auto">
              <a:xfrm>
                <a:off x="6007101" y="3649663"/>
                <a:ext cx="622300" cy="611188"/>
              </a:xfrm>
              <a:custGeom>
                <a:avLst/>
                <a:gdLst>
                  <a:gd name="T0" fmla="*/ 145 w 195"/>
                  <a:gd name="T1" fmla="*/ 111 h 192"/>
                  <a:gd name="T2" fmla="*/ 109 w 195"/>
                  <a:gd name="T3" fmla="*/ 179 h 192"/>
                  <a:gd name="T4" fmla="*/ 82 w 195"/>
                  <a:gd name="T5" fmla="*/ 183 h 192"/>
                  <a:gd name="T6" fmla="*/ 7 w 195"/>
                  <a:gd name="T7" fmla="*/ 107 h 192"/>
                  <a:gd name="T8" fmla="*/ 6 w 195"/>
                  <a:gd name="T9" fmla="*/ 84 h 192"/>
                  <a:gd name="T10" fmla="*/ 30 w 195"/>
                  <a:gd name="T11" fmla="*/ 85 h 192"/>
                  <a:gd name="T12" fmla="*/ 87 w 195"/>
                  <a:gd name="T13" fmla="*/ 142 h 192"/>
                  <a:gd name="T14" fmla="*/ 91 w 195"/>
                  <a:gd name="T15" fmla="*/ 146 h 192"/>
                  <a:gd name="T16" fmla="*/ 102 w 195"/>
                  <a:gd name="T17" fmla="*/ 124 h 192"/>
                  <a:gd name="T18" fmla="*/ 148 w 195"/>
                  <a:gd name="T19" fmla="*/ 39 h 192"/>
                  <a:gd name="T20" fmla="*/ 163 w 195"/>
                  <a:gd name="T21" fmla="*/ 11 h 192"/>
                  <a:gd name="T22" fmla="*/ 185 w 195"/>
                  <a:gd name="T23" fmla="*/ 3 h 192"/>
                  <a:gd name="T24" fmla="*/ 191 w 195"/>
                  <a:gd name="T25" fmla="*/ 26 h 192"/>
                  <a:gd name="T26" fmla="*/ 162 w 195"/>
                  <a:gd name="T27" fmla="*/ 79 h 192"/>
                  <a:gd name="T28" fmla="*/ 145 w 195"/>
                  <a:gd name="T29" fmla="*/ 111 h 1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5" h="192">
                    <a:moveTo>
                      <a:pt x="145" y="111"/>
                    </a:moveTo>
                    <a:cubicBezTo>
                      <a:pt x="133" y="134"/>
                      <a:pt x="121" y="157"/>
                      <a:pt x="109" y="179"/>
                    </a:cubicBezTo>
                    <a:cubicBezTo>
                      <a:pt x="103" y="190"/>
                      <a:pt x="91" y="192"/>
                      <a:pt x="82" y="183"/>
                    </a:cubicBezTo>
                    <a:cubicBezTo>
                      <a:pt x="57" y="158"/>
                      <a:pt x="32" y="132"/>
                      <a:pt x="7" y="107"/>
                    </a:cubicBezTo>
                    <a:cubicBezTo>
                      <a:pt x="0" y="100"/>
                      <a:pt x="1" y="89"/>
                      <a:pt x="6" y="84"/>
                    </a:cubicBezTo>
                    <a:cubicBezTo>
                      <a:pt x="13" y="77"/>
                      <a:pt x="23" y="78"/>
                      <a:pt x="30" y="85"/>
                    </a:cubicBezTo>
                    <a:cubicBezTo>
                      <a:pt x="49" y="104"/>
                      <a:pt x="68" y="123"/>
                      <a:pt x="87" y="142"/>
                    </a:cubicBezTo>
                    <a:cubicBezTo>
                      <a:pt x="88" y="143"/>
                      <a:pt x="89" y="144"/>
                      <a:pt x="91" y="146"/>
                    </a:cubicBezTo>
                    <a:cubicBezTo>
                      <a:pt x="95" y="138"/>
                      <a:pt x="98" y="131"/>
                      <a:pt x="102" y="124"/>
                    </a:cubicBezTo>
                    <a:cubicBezTo>
                      <a:pt x="117" y="96"/>
                      <a:pt x="132" y="68"/>
                      <a:pt x="148" y="39"/>
                    </a:cubicBezTo>
                    <a:cubicBezTo>
                      <a:pt x="153" y="30"/>
                      <a:pt x="158" y="20"/>
                      <a:pt x="163" y="11"/>
                    </a:cubicBezTo>
                    <a:cubicBezTo>
                      <a:pt x="168" y="1"/>
                      <a:pt x="178" y="0"/>
                      <a:pt x="185" y="3"/>
                    </a:cubicBezTo>
                    <a:cubicBezTo>
                      <a:pt x="193" y="7"/>
                      <a:pt x="195" y="18"/>
                      <a:pt x="191" y="26"/>
                    </a:cubicBezTo>
                    <a:cubicBezTo>
                      <a:pt x="182" y="44"/>
                      <a:pt x="172" y="62"/>
                      <a:pt x="162" y="79"/>
                    </a:cubicBezTo>
                    <a:cubicBezTo>
                      <a:pt x="161" y="82"/>
                      <a:pt x="149" y="105"/>
                      <a:pt x="145" y="111"/>
                    </a:cubicBezTo>
                    <a:close/>
                  </a:path>
                </a:pathLst>
              </a:custGeom>
              <a:ln/>
            </p:spPr>
            <p:style>
              <a:lnRef idx="2">
                <a:schemeClr val="accent2"/>
              </a:lnRef>
              <a:fillRef idx="1">
                <a:schemeClr val="lt1"/>
              </a:fillRef>
              <a:effectRef idx="0">
                <a:schemeClr val="accent2"/>
              </a:effectRef>
              <a:fontRef idx="minor">
                <a:schemeClr val="dk1"/>
              </a:fontRef>
            </p:style>
            <p:txBody>
              <a:bodyPr/>
              <a:lstStyle/>
              <a:p>
                <a:pPr fontAlgn="auto">
                  <a:spcBef>
                    <a:spcPts val="0"/>
                  </a:spcBef>
                  <a:spcAft>
                    <a:spcPts val="0"/>
                  </a:spcAft>
                  <a:defRPr/>
                </a:pPr>
                <a:endParaRPr lang="en-US" dirty="0"/>
              </a:p>
            </p:txBody>
          </p:sp>
          <p:sp>
            <p:nvSpPr>
              <p:cNvPr id="83" name="Freeform 9">
                <a:extLst>
                  <a:ext uri="{FF2B5EF4-FFF2-40B4-BE49-F238E27FC236}"/>
                </a:extLst>
              </p:cNvPr>
              <p:cNvSpPr>
                <a:spLocks noEditPoints="1"/>
              </p:cNvSpPr>
              <p:nvPr/>
            </p:nvSpPr>
            <p:spPr bwMode="auto">
              <a:xfrm>
                <a:off x="5230813" y="2312988"/>
                <a:ext cx="1733550" cy="2232025"/>
              </a:xfrm>
              <a:custGeom>
                <a:avLst/>
                <a:gdLst>
                  <a:gd name="T0" fmla="*/ 519 w 543"/>
                  <a:gd name="T1" fmla="*/ 420 h 700"/>
                  <a:gd name="T2" fmla="*/ 452 w 543"/>
                  <a:gd name="T3" fmla="*/ 344 h 700"/>
                  <a:gd name="T4" fmla="*/ 451 w 543"/>
                  <a:gd name="T5" fmla="*/ 131 h 700"/>
                  <a:gd name="T6" fmla="*/ 353 w 543"/>
                  <a:gd name="T7" fmla="*/ 120 h 700"/>
                  <a:gd name="T8" fmla="*/ 350 w 543"/>
                  <a:gd name="T9" fmla="*/ 120 h 700"/>
                  <a:gd name="T10" fmla="*/ 347 w 543"/>
                  <a:gd name="T11" fmla="*/ 93 h 700"/>
                  <a:gd name="T12" fmla="*/ 309 w 543"/>
                  <a:gd name="T13" fmla="*/ 76 h 700"/>
                  <a:gd name="T14" fmla="*/ 273 w 543"/>
                  <a:gd name="T15" fmla="*/ 18 h 700"/>
                  <a:gd name="T16" fmla="*/ 261 w 543"/>
                  <a:gd name="T17" fmla="*/ 10 h 700"/>
                  <a:gd name="T18" fmla="*/ 234 w 543"/>
                  <a:gd name="T19" fmla="*/ 2 h 700"/>
                  <a:gd name="T20" fmla="*/ 231 w 543"/>
                  <a:gd name="T21" fmla="*/ 2 h 700"/>
                  <a:gd name="T22" fmla="*/ 150 w 543"/>
                  <a:gd name="T23" fmla="*/ 69 h 700"/>
                  <a:gd name="T24" fmla="*/ 123 w 543"/>
                  <a:gd name="T25" fmla="*/ 75 h 700"/>
                  <a:gd name="T26" fmla="*/ 105 w 543"/>
                  <a:gd name="T27" fmla="*/ 114 h 700"/>
                  <a:gd name="T28" fmla="*/ 18 w 543"/>
                  <a:gd name="T29" fmla="*/ 120 h 700"/>
                  <a:gd name="T30" fmla="*/ 0 w 543"/>
                  <a:gd name="T31" fmla="*/ 371 h 700"/>
                  <a:gd name="T32" fmla="*/ 0 w 543"/>
                  <a:gd name="T33" fmla="*/ 606 h 700"/>
                  <a:gd name="T34" fmla="*/ 0 w 543"/>
                  <a:gd name="T35" fmla="*/ 607 h 700"/>
                  <a:gd name="T36" fmla="*/ 19 w 543"/>
                  <a:gd name="T37" fmla="*/ 621 h 700"/>
                  <a:gd name="T38" fmla="*/ 206 w 543"/>
                  <a:gd name="T39" fmla="*/ 625 h 700"/>
                  <a:gd name="T40" fmla="*/ 321 w 543"/>
                  <a:gd name="T41" fmla="*/ 695 h 700"/>
                  <a:gd name="T42" fmla="*/ 478 w 543"/>
                  <a:gd name="T43" fmla="*/ 651 h 700"/>
                  <a:gd name="T44" fmla="*/ 538 w 543"/>
                  <a:gd name="T45" fmla="*/ 473 h 700"/>
                  <a:gd name="T46" fmla="*/ 215 w 543"/>
                  <a:gd name="T47" fmla="*/ 35 h 700"/>
                  <a:gd name="T48" fmla="*/ 255 w 543"/>
                  <a:gd name="T49" fmla="*/ 45 h 700"/>
                  <a:gd name="T50" fmla="*/ 261 w 543"/>
                  <a:gd name="T51" fmla="*/ 51 h 700"/>
                  <a:gd name="T52" fmla="*/ 271 w 543"/>
                  <a:gd name="T53" fmla="*/ 76 h 700"/>
                  <a:gd name="T54" fmla="*/ 181 w 543"/>
                  <a:gd name="T55" fmla="*/ 75 h 700"/>
                  <a:gd name="T56" fmla="*/ 137 w 543"/>
                  <a:gd name="T57" fmla="*/ 107 h 700"/>
                  <a:gd name="T58" fmla="*/ 309 w 543"/>
                  <a:gd name="T59" fmla="*/ 108 h 700"/>
                  <a:gd name="T60" fmla="*/ 315 w 543"/>
                  <a:gd name="T61" fmla="*/ 160 h 700"/>
                  <a:gd name="T62" fmla="*/ 261 w 543"/>
                  <a:gd name="T63" fmla="*/ 166 h 700"/>
                  <a:gd name="T64" fmla="*/ 136 w 543"/>
                  <a:gd name="T65" fmla="*/ 160 h 700"/>
                  <a:gd name="T66" fmla="*/ 183 w 543"/>
                  <a:gd name="T67" fmla="*/ 588 h 700"/>
                  <a:gd name="T68" fmla="*/ 32 w 543"/>
                  <a:gd name="T69" fmla="*/ 290 h 700"/>
                  <a:gd name="T70" fmla="*/ 38 w 543"/>
                  <a:gd name="T71" fmla="*/ 152 h 700"/>
                  <a:gd name="T72" fmla="*/ 105 w 543"/>
                  <a:gd name="T73" fmla="*/ 158 h 700"/>
                  <a:gd name="T74" fmla="*/ 123 w 543"/>
                  <a:gd name="T75" fmla="*/ 197 h 700"/>
                  <a:gd name="T76" fmla="*/ 329 w 543"/>
                  <a:gd name="T77" fmla="*/ 197 h 700"/>
                  <a:gd name="T78" fmla="*/ 347 w 543"/>
                  <a:gd name="T79" fmla="*/ 158 h 700"/>
                  <a:gd name="T80" fmla="*/ 382 w 543"/>
                  <a:gd name="T81" fmla="*/ 152 h 700"/>
                  <a:gd name="T82" fmla="*/ 420 w 543"/>
                  <a:gd name="T83" fmla="*/ 157 h 700"/>
                  <a:gd name="T84" fmla="*/ 420 w 543"/>
                  <a:gd name="T85" fmla="*/ 327 h 700"/>
                  <a:gd name="T86" fmla="*/ 404 w 543"/>
                  <a:gd name="T87" fmla="*/ 329 h 700"/>
                  <a:gd name="T88" fmla="*/ 276 w 543"/>
                  <a:gd name="T89" fmla="*/ 339 h 700"/>
                  <a:gd name="T90" fmla="*/ 175 w 543"/>
                  <a:gd name="T91" fmla="*/ 452 h 700"/>
                  <a:gd name="T92" fmla="*/ 507 w 543"/>
                  <a:gd name="T93" fmla="*/ 536 h 700"/>
                  <a:gd name="T94" fmla="*/ 391 w 543"/>
                  <a:gd name="T95" fmla="*/ 661 h 700"/>
                  <a:gd name="T96" fmla="*/ 282 w 543"/>
                  <a:gd name="T97" fmla="*/ 648 h 700"/>
                  <a:gd name="T98" fmla="*/ 211 w 543"/>
                  <a:gd name="T99" fmla="*/ 572 h 700"/>
                  <a:gd name="T100" fmla="*/ 278 w 543"/>
                  <a:gd name="T101" fmla="*/ 374 h 700"/>
                  <a:gd name="T102" fmla="*/ 481 w 543"/>
                  <a:gd name="T103" fmla="*/ 421 h 700"/>
                  <a:gd name="T104" fmla="*/ 507 w 543"/>
                  <a:gd name="T105" fmla="*/ 536 h 7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43" h="700">
                    <a:moveTo>
                      <a:pt x="538" y="473"/>
                    </a:moveTo>
                    <a:cubicBezTo>
                      <a:pt x="534" y="454"/>
                      <a:pt x="528" y="437"/>
                      <a:pt x="519" y="420"/>
                    </a:cubicBezTo>
                    <a:cubicBezTo>
                      <a:pt x="504" y="393"/>
                      <a:pt x="483" y="370"/>
                      <a:pt x="457" y="353"/>
                    </a:cubicBezTo>
                    <a:cubicBezTo>
                      <a:pt x="453" y="351"/>
                      <a:pt x="452" y="348"/>
                      <a:pt x="452" y="344"/>
                    </a:cubicBezTo>
                    <a:cubicBezTo>
                      <a:pt x="452" y="276"/>
                      <a:pt x="452" y="208"/>
                      <a:pt x="452" y="140"/>
                    </a:cubicBezTo>
                    <a:cubicBezTo>
                      <a:pt x="452" y="137"/>
                      <a:pt x="452" y="134"/>
                      <a:pt x="451" y="131"/>
                    </a:cubicBezTo>
                    <a:cubicBezTo>
                      <a:pt x="448" y="123"/>
                      <a:pt x="442" y="120"/>
                      <a:pt x="434" y="120"/>
                    </a:cubicBezTo>
                    <a:cubicBezTo>
                      <a:pt x="407" y="120"/>
                      <a:pt x="380" y="120"/>
                      <a:pt x="353" y="120"/>
                    </a:cubicBezTo>
                    <a:cubicBezTo>
                      <a:pt x="352" y="120"/>
                      <a:pt x="351" y="120"/>
                      <a:pt x="350" y="120"/>
                    </a:cubicBezTo>
                    <a:cubicBezTo>
                      <a:pt x="350" y="120"/>
                      <a:pt x="350" y="120"/>
                      <a:pt x="350" y="120"/>
                    </a:cubicBezTo>
                    <a:cubicBezTo>
                      <a:pt x="347" y="120"/>
                      <a:pt x="347" y="119"/>
                      <a:pt x="347" y="114"/>
                    </a:cubicBezTo>
                    <a:cubicBezTo>
                      <a:pt x="347" y="107"/>
                      <a:pt x="347" y="100"/>
                      <a:pt x="347" y="93"/>
                    </a:cubicBezTo>
                    <a:cubicBezTo>
                      <a:pt x="347" y="81"/>
                      <a:pt x="341" y="76"/>
                      <a:pt x="329" y="76"/>
                    </a:cubicBezTo>
                    <a:cubicBezTo>
                      <a:pt x="322" y="75"/>
                      <a:pt x="316" y="75"/>
                      <a:pt x="309" y="76"/>
                    </a:cubicBezTo>
                    <a:cubicBezTo>
                      <a:pt x="304" y="76"/>
                      <a:pt x="303" y="74"/>
                      <a:pt x="302" y="69"/>
                    </a:cubicBezTo>
                    <a:cubicBezTo>
                      <a:pt x="300" y="48"/>
                      <a:pt x="290" y="31"/>
                      <a:pt x="273" y="18"/>
                    </a:cubicBezTo>
                    <a:cubicBezTo>
                      <a:pt x="269" y="15"/>
                      <a:pt x="265" y="13"/>
                      <a:pt x="261" y="10"/>
                    </a:cubicBezTo>
                    <a:cubicBezTo>
                      <a:pt x="261" y="10"/>
                      <a:pt x="261" y="10"/>
                      <a:pt x="261" y="10"/>
                    </a:cubicBezTo>
                    <a:cubicBezTo>
                      <a:pt x="259" y="9"/>
                      <a:pt x="257" y="8"/>
                      <a:pt x="255" y="8"/>
                    </a:cubicBezTo>
                    <a:cubicBezTo>
                      <a:pt x="249" y="5"/>
                      <a:pt x="242" y="3"/>
                      <a:pt x="234" y="2"/>
                    </a:cubicBezTo>
                    <a:cubicBezTo>
                      <a:pt x="233" y="2"/>
                      <a:pt x="232" y="2"/>
                      <a:pt x="231" y="2"/>
                    </a:cubicBezTo>
                    <a:cubicBezTo>
                      <a:pt x="231" y="2"/>
                      <a:pt x="231" y="2"/>
                      <a:pt x="231" y="2"/>
                    </a:cubicBezTo>
                    <a:cubicBezTo>
                      <a:pt x="212" y="0"/>
                      <a:pt x="194" y="6"/>
                      <a:pt x="179" y="18"/>
                    </a:cubicBezTo>
                    <a:cubicBezTo>
                      <a:pt x="162" y="31"/>
                      <a:pt x="152" y="48"/>
                      <a:pt x="150" y="69"/>
                    </a:cubicBezTo>
                    <a:cubicBezTo>
                      <a:pt x="149" y="74"/>
                      <a:pt x="148" y="76"/>
                      <a:pt x="143" y="75"/>
                    </a:cubicBezTo>
                    <a:cubicBezTo>
                      <a:pt x="136" y="75"/>
                      <a:pt x="129" y="75"/>
                      <a:pt x="123" y="75"/>
                    </a:cubicBezTo>
                    <a:cubicBezTo>
                      <a:pt x="111" y="75"/>
                      <a:pt x="105" y="81"/>
                      <a:pt x="105" y="93"/>
                    </a:cubicBezTo>
                    <a:cubicBezTo>
                      <a:pt x="105" y="100"/>
                      <a:pt x="105" y="107"/>
                      <a:pt x="105" y="114"/>
                    </a:cubicBezTo>
                    <a:cubicBezTo>
                      <a:pt x="105" y="120"/>
                      <a:pt x="105" y="120"/>
                      <a:pt x="98" y="120"/>
                    </a:cubicBezTo>
                    <a:cubicBezTo>
                      <a:pt x="72" y="120"/>
                      <a:pt x="45" y="121"/>
                      <a:pt x="18" y="120"/>
                    </a:cubicBezTo>
                    <a:cubicBezTo>
                      <a:pt x="7" y="120"/>
                      <a:pt x="0" y="127"/>
                      <a:pt x="0" y="139"/>
                    </a:cubicBezTo>
                    <a:cubicBezTo>
                      <a:pt x="0" y="216"/>
                      <a:pt x="0" y="293"/>
                      <a:pt x="0" y="371"/>
                    </a:cubicBezTo>
                    <a:cubicBezTo>
                      <a:pt x="0" y="448"/>
                      <a:pt x="0" y="526"/>
                      <a:pt x="0" y="603"/>
                    </a:cubicBezTo>
                    <a:cubicBezTo>
                      <a:pt x="0" y="604"/>
                      <a:pt x="0" y="605"/>
                      <a:pt x="0" y="606"/>
                    </a:cubicBezTo>
                    <a:cubicBezTo>
                      <a:pt x="0" y="607"/>
                      <a:pt x="0" y="607"/>
                      <a:pt x="0" y="607"/>
                    </a:cubicBezTo>
                    <a:cubicBezTo>
                      <a:pt x="0" y="607"/>
                      <a:pt x="0" y="607"/>
                      <a:pt x="0" y="607"/>
                    </a:cubicBezTo>
                    <a:cubicBezTo>
                      <a:pt x="1" y="609"/>
                      <a:pt x="1" y="610"/>
                      <a:pt x="1" y="611"/>
                    </a:cubicBezTo>
                    <a:cubicBezTo>
                      <a:pt x="4" y="619"/>
                      <a:pt x="11" y="621"/>
                      <a:pt x="19" y="621"/>
                    </a:cubicBezTo>
                    <a:cubicBezTo>
                      <a:pt x="78" y="621"/>
                      <a:pt x="138" y="621"/>
                      <a:pt x="197" y="621"/>
                    </a:cubicBezTo>
                    <a:cubicBezTo>
                      <a:pt x="201" y="621"/>
                      <a:pt x="203" y="622"/>
                      <a:pt x="206" y="625"/>
                    </a:cubicBezTo>
                    <a:cubicBezTo>
                      <a:pt x="216" y="636"/>
                      <a:pt x="226" y="647"/>
                      <a:pt x="237" y="657"/>
                    </a:cubicBezTo>
                    <a:cubicBezTo>
                      <a:pt x="261" y="677"/>
                      <a:pt x="290" y="689"/>
                      <a:pt x="321" y="695"/>
                    </a:cubicBezTo>
                    <a:cubicBezTo>
                      <a:pt x="350" y="700"/>
                      <a:pt x="378" y="698"/>
                      <a:pt x="406" y="690"/>
                    </a:cubicBezTo>
                    <a:cubicBezTo>
                      <a:pt x="433" y="682"/>
                      <a:pt x="457" y="669"/>
                      <a:pt x="478" y="651"/>
                    </a:cubicBezTo>
                    <a:cubicBezTo>
                      <a:pt x="511" y="621"/>
                      <a:pt x="532" y="584"/>
                      <a:pt x="539" y="540"/>
                    </a:cubicBezTo>
                    <a:cubicBezTo>
                      <a:pt x="543" y="518"/>
                      <a:pt x="542" y="495"/>
                      <a:pt x="538" y="473"/>
                    </a:cubicBezTo>
                    <a:close/>
                    <a:moveTo>
                      <a:pt x="197" y="44"/>
                    </a:moveTo>
                    <a:cubicBezTo>
                      <a:pt x="202" y="40"/>
                      <a:pt x="209" y="36"/>
                      <a:pt x="215" y="35"/>
                    </a:cubicBezTo>
                    <a:cubicBezTo>
                      <a:pt x="215" y="35"/>
                      <a:pt x="215" y="35"/>
                      <a:pt x="215" y="35"/>
                    </a:cubicBezTo>
                    <a:cubicBezTo>
                      <a:pt x="229" y="32"/>
                      <a:pt x="244" y="35"/>
                      <a:pt x="255" y="45"/>
                    </a:cubicBezTo>
                    <a:cubicBezTo>
                      <a:pt x="257" y="46"/>
                      <a:pt x="259" y="48"/>
                      <a:pt x="261" y="50"/>
                    </a:cubicBezTo>
                    <a:cubicBezTo>
                      <a:pt x="261" y="50"/>
                      <a:pt x="261" y="51"/>
                      <a:pt x="261" y="51"/>
                    </a:cubicBezTo>
                    <a:cubicBezTo>
                      <a:pt x="261" y="51"/>
                      <a:pt x="261" y="51"/>
                      <a:pt x="261" y="51"/>
                    </a:cubicBezTo>
                    <a:cubicBezTo>
                      <a:pt x="267" y="57"/>
                      <a:pt x="270" y="65"/>
                      <a:pt x="271" y="76"/>
                    </a:cubicBezTo>
                    <a:cubicBezTo>
                      <a:pt x="268" y="76"/>
                      <a:pt x="212" y="75"/>
                      <a:pt x="188" y="75"/>
                    </a:cubicBezTo>
                    <a:cubicBezTo>
                      <a:pt x="186" y="75"/>
                      <a:pt x="184" y="75"/>
                      <a:pt x="181" y="75"/>
                    </a:cubicBezTo>
                    <a:cubicBezTo>
                      <a:pt x="182" y="62"/>
                      <a:pt x="188" y="52"/>
                      <a:pt x="197" y="44"/>
                    </a:cubicBezTo>
                    <a:close/>
                    <a:moveTo>
                      <a:pt x="137" y="107"/>
                    </a:moveTo>
                    <a:cubicBezTo>
                      <a:pt x="139" y="107"/>
                      <a:pt x="141" y="107"/>
                      <a:pt x="142" y="107"/>
                    </a:cubicBezTo>
                    <a:cubicBezTo>
                      <a:pt x="167" y="107"/>
                      <a:pt x="278" y="108"/>
                      <a:pt x="309" y="108"/>
                    </a:cubicBezTo>
                    <a:cubicBezTo>
                      <a:pt x="311" y="108"/>
                      <a:pt x="313" y="108"/>
                      <a:pt x="315" y="108"/>
                    </a:cubicBezTo>
                    <a:cubicBezTo>
                      <a:pt x="315" y="110"/>
                      <a:pt x="315" y="145"/>
                      <a:pt x="315" y="160"/>
                    </a:cubicBezTo>
                    <a:cubicBezTo>
                      <a:pt x="315" y="165"/>
                      <a:pt x="314" y="166"/>
                      <a:pt x="310" y="166"/>
                    </a:cubicBezTo>
                    <a:cubicBezTo>
                      <a:pt x="293" y="166"/>
                      <a:pt x="261" y="166"/>
                      <a:pt x="261" y="166"/>
                    </a:cubicBezTo>
                    <a:cubicBezTo>
                      <a:pt x="221" y="165"/>
                      <a:pt x="182" y="165"/>
                      <a:pt x="142" y="166"/>
                    </a:cubicBezTo>
                    <a:cubicBezTo>
                      <a:pt x="138" y="166"/>
                      <a:pt x="136" y="165"/>
                      <a:pt x="136" y="160"/>
                    </a:cubicBezTo>
                    <a:cubicBezTo>
                      <a:pt x="137" y="144"/>
                      <a:pt x="137" y="123"/>
                      <a:pt x="137" y="107"/>
                    </a:cubicBezTo>
                    <a:close/>
                    <a:moveTo>
                      <a:pt x="183" y="588"/>
                    </a:moveTo>
                    <a:cubicBezTo>
                      <a:pt x="159" y="589"/>
                      <a:pt x="31" y="587"/>
                      <a:pt x="31" y="587"/>
                    </a:cubicBezTo>
                    <a:cubicBezTo>
                      <a:pt x="31" y="587"/>
                      <a:pt x="32" y="374"/>
                      <a:pt x="32" y="290"/>
                    </a:cubicBezTo>
                    <a:cubicBezTo>
                      <a:pt x="32" y="246"/>
                      <a:pt x="32" y="202"/>
                      <a:pt x="32" y="158"/>
                    </a:cubicBezTo>
                    <a:cubicBezTo>
                      <a:pt x="32" y="154"/>
                      <a:pt x="33" y="152"/>
                      <a:pt x="38" y="152"/>
                    </a:cubicBezTo>
                    <a:cubicBezTo>
                      <a:pt x="58" y="152"/>
                      <a:pt x="79" y="152"/>
                      <a:pt x="99" y="152"/>
                    </a:cubicBezTo>
                    <a:cubicBezTo>
                      <a:pt x="104" y="152"/>
                      <a:pt x="105" y="154"/>
                      <a:pt x="105" y="158"/>
                    </a:cubicBezTo>
                    <a:cubicBezTo>
                      <a:pt x="105" y="165"/>
                      <a:pt x="105" y="173"/>
                      <a:pt x="105" y="180"/>
                    </a:cubicBezTo>
                    <a:cubicBezTo>
                      <a:pt x="105" y="190"/>
                      <a:pt x="113" y="197"/>
                      <a:pt x="123" y="197"/>
                    </a:cubicBezTo>
                    <a:cubicBezTo>
                      <a:pt x="154" y="197"/>
                      <a:pt x="184" y="197"/>
                      <a:pt x="215" y="197"/>
                    </a:cubicBezTo>
                    <a:cubicBezTo>
                      <a:pt x="215" y="197"/>
                      <a:pt x="291" y="197"/>
                      <a:pt x="329" y="197"/>
                    </a:cubicBezTo>
                    <a:cubicBezTo>
                      <a:pt x="339" y="197"/>
                      <a:pt x="347" y="191"/>
                      <a:pt x="347" y="180"/>
                    </a:cubicBezTo>
                    <a:cubicBezTo>
                      <a:pt x="347" y="173"/>
                      <a:pt x="347" y="165"/>
                      <a:pt x="347" y="158"/>
                    </a:cubicBezTo>
                    <a:cubicBezTo>
                      <a:pt x="347" y="154"/>
                      <a:pt x="348" y="152"/>
                      <a:pt x="352" y="152"/>
                    </a:cubicBezTo>
                    <a:cubicBezTo>
                      <a:pt x="362" y="152"/>
                      <a:pt x="382" y="152"/>
                      <a:pt x="382" y="152"/>
                    </a:cubicBezTo>
                    <a:cubicBezTo>
                      <a:pt x="393" y="152"/>
                      <a:pt x="404" y="152"/>
                      <a:pt x="416" y="152"/>
                    </a:cubicBezTo>
                    <a:cubicBezTo>
                      <a:pt x="419" y="152"/>
                      <a:pt x="420" y="153"/>
                      <a:pt x="420" y="157"/>
                    </a:cubicBezTo>
                    <a:cubicBezTo>
                      <a:pt x="420" y="168"/>
                      <a:pt x="420" y="179"/>
                      <a:pt x="420" y="190"/>
                    </a:cubicBezTo>
                    <a:cubicBezTo>
                      <a:pt x="420" y="235"/>
                      <a:pt x="420" y="281"/>
                      <a:pt x="420" y="327"/>
                    </a:cubicBezTo>
                    <a:cubicBezTo>
                      <a:pt x="420" y="329"/>
                      <a:pt x="420" y="331"/>
                      <a:pt x="420" y="334"/>
                    </a:cubicBezTo>
                    <a:cubicBezTo>
                      <a:pt x="414" y="332"/>
                      <a:pt x="409" y="331"/>
                      <a:pt x="404" y="329"/>
                    </a:cubicBezTo>
                    <a:cubicBezTo>
                      <a:pt x="378" y="321"/>
                      <a:pt x="351" y="321"/>
                      <a:pt x="324" y="324"/>
                    </a:cubicBezTo>
                    <a:cubicBezTo>
                      <a:pt x="308" y="327"/>
                      <a:pt x="292" y="332"/>
                      <a:pt x="276" y="339"/>
                    </a:cubicBezTo>
                    <a:cubicBezTo>
                      <a:pt x="275" y="339"/>
                      <a:pt x="261" y="346"/>
                      <a:pt x="261" y="346"/>
                    </a:cubicBezTo>
                    <a:cubicBezTo>
                      <a:pt x="220" y="371"/>
                      <a:pt x="190" y="406"/>
                      <a:pt x="175" y="452"/>
                    </a:cubicBezTo>
                    <a:cubicBezTo>
                      <a:pt x="160" y="498"/>
                      <a:pt x="164" y="544"/>
                      <a:pt x="183" y="588"/>
                    </a:cubicBezTo>
                    <a:close/>
                    <a:moveTo>
                      <a:pt x="507" y="536"/>
                    </a:moveTo>
                    <a:cubicBezTo>
                      <a:pt x="501" y="572"/>
                      <a:pt x="484" y="603"/>
                      <a:pt x="456" y="627"/>
                    </a:cubicBezTo>
                    <a:cubicBezTo>
                      <a:pt x="437" y="644"/>
                      <a:pt x="415" y="655"/>
                      <a:pt x="391" y="661"/>
                    </a:cubicBezTo>
                    <a:cubicBezTo>
                      <a:pt x="376" y="665"/>
                      <a:pt x="361" y="666"/>
                      <a:pt x="346" y="666"/>
                    </a:cubicBezTo>
                    <a:cubicBezTo>
                      <a:pt x="324" y="665"/>
                      <a:pt x="302" y="659"/>
                      <a:pt x="282" y="648"/>
                    </a:cubicBezTo>
                    <a:cubicBezTo>
                      <a:pt x="280" y="647"/>
                      <a:pt x="270" y="641"/>
                      <a:pt x="268" y="640"/>
                    </a:cubicBezTo>
                    <a:cubicBezTo>
                      <a:pt x="242" y="623"/>
                      <a:pt x="224" y="600"/>
                      <a:pt x="211" y="572"/>
                    </a:cubicBezTo>
                    <a:cubicBezTo>
                      <a:pt x="198" y="544"/>
                      <a:pt x="195" y="514"/>
                      <a:pt x="200" y="484"/>
                    </a:cubicBezTo>
                    <a:cubicBezTo>
                      <a:pt x="209" y="435"/>
                      <a:pt x="235" y="398"/>
                      <a:pt x="278" y="374"/>
                    </a:cubicBezTo>
                    <a:cubicBezTo>
                      <a:pt x="304" y="359"/>
                      <a:pt x="331" y="352"/>
                      <a:pt x="360" y="354"/>
                    </a:cubicBezTo>
                    <a:cubicBezTo>
                      <a:pt x="411" y="357"/>
                      <a:pt x="452" y="379"/>
                      <a:pt x="481" y="421"/>
                    </a:cubicBezTo>
                    <a:cubicBezTo>
                      <a:pt x="493" y="437"/>
                      <a:pt x="501" y="455"/>
                      <a:pt x="506" y="475"/>
                    </a:cubicBezTo>
                    <a:cubicBezTo>
                      <a:pt x="510" y="495"/>
                      <a:pt x="511" y="515"/>
                      <a:pt x="507" y="536"/>
                    </a:cubicBezTo>
                    <a:close/>
                  </a:path>
                </a:pathLst>
              </a:custGeom>
              <a:ln/>
            </p:spPr>
            <p:style>
              <a:lnRef idx="2">
                <a:schemeClr val="accent2"/>
              </a:lnRef>
              <a:fillRef idx="1">
                <a:schemeClr val="lt1"/>
              </a:fillRef>
              <a:effectRef idx="0">
                <a:schemeClr val="accent2"/>
              </a:effectRef>
              <a:fontRef idx="minor">
                <a:schemeClr val="dk1"/>
              </a:fontRef>
            </p:style>
            <p:txBody>
              <a:bodyPr/>
              <a:lstStyle/>
              <a:p>
                <a:pPr fontAlgn="auto">
                  <a:spcBef>
                    <a:spcPts val="0"/>
                  </a:spcBef>
                  <a:spcAft>
                    <a:spcPts val="0"/>
                  </a:spcAft>
                  <a:defRPr/>
                </a:pPr>
                <a:endParaRPr lang="en-US"/>
              </a:p>
            </p:txBody>
          </p:sp>
        </p:grpSp>
        <p:cxnSp>
          <p:nvCxnSpPr>
            <p:cNvPr id="73" name="Straight Connector 72">
              <a:extLst>
                <a:ext uri="{FF2B5EF4-FFF2-40B4-BE49-F238E27FC236}"/>
              </a:extLst>
            </p:cNvPr>
            <p:cNvCxnSpPr/>
            <p:nvPr/>
          </p:nvCxnSpPr>
          <p:spPr>
            <a:xfrm>
              <a:off x="2489200" y="2743200"/>
              <a:ext cx="1859280" cy="0"/>
            </a:xfrm>
            <a:prstGeom prst="line">
              <a:avLst/>
            </a:prstGeom>
            <a:ln/>
          </p:spPr>
          <p:style>
            <a:lnRef idx="2">
              <a:schemeClr val="accent2"/>
            </a:lnRef>
            <a:fillRef idx="1">
              <a:schemeClr val="lt1"/>
            </a:fillRef>
            <a:effectRef idx="0">
              <a:schemeClr val="accent2"/>
            </a:effectRef>
            <a:fontRef idx="minor">
              <a:schemeClr val="dk1"/>
            </a:fontRef>
          </p:style>
        </p:cxnSp>
        <p:cxnSp>
          <p:nvCxnSpPr>
            <p:cNvPr id="74" name="Straight Connector 73">
              <a:extLst>
                <a:ext uri="{FF2B5EF4-FFF2-40B4-BE49-F238E27FC236}"/>
              </a:extLst>
            </p:cNvPr>
            <p:cNvCxnSpPr/>
            <p:nvPr/>
          </p:nvCxnSpPr>
          <p:spPr>
            <a:xfrm>
              <a:off x="2489200" y="3063240"/>
              <a:ext cx="1859280" cy="0"/>
            </a:xfrm>
            <a:prstGeom prst="line">
              <a:avLst/>
            </a:prstGeom>
            <a:ln/>
          </p:spPr>
          <p:style>
            <a:lnRef idx="2">
              <a:schemeClr val="accent2"/>
            </a:lnRef>
            <a:fillRef idx="1">
              <a:schemeClr val="lt1"/>
            </a:fillRef>
            <a:effectRef idx="0">
              <a:schemeClr val="accent2"/>
            </a:effectRef>
            <a:fontRef idx="minor">
              <a:schemeClr val="dk1"/>
            </a:fontRef>
          </p:style>
        </p:cxnSp>
        <p:cxnSp>
          <p:nvCxnSpPr>
            <p:cNvPr id="75" name="Straight Connector 74">
              <a:extLst>
                <a:ext uri="{FF2B5EF4-FFF2-40B4-BE49-F238E27FC236}"/>
              </a:extLst>
            </p:cNvPr>
            <p:cNvCxnSpPr>
              <a:cxnSpLocks/>
            </p:cNvCxnSpPr>
            <p:nvPr/>
          </p:nvCxnSpPr>
          <p:spPr>
            <a:xfrm>
              <a:off x="2489200" y="3383280"/>
              <a:ext cx="853440" cy="0"/>
            </a:xfrm>
            <a:prstGeom prst="line">
              <a:avLst/>
            </a:prstGeom>
            <a:ln/>
          </p:spPr>
          <p:style>
            <a:lnRef idx="2">
              <a:schemeClr val="accent2"/>
            </a:lnRef>
            <a:fillRef idx="1">
              <a:schemeClr val="lt1"/>
            </a:fillRef>
            <a:effectRef idx="0">
              <a:schemeClr val="accent2"/>
            </a:effectRef>
            <a:fontRef idx="minor">
              <a:schemeClr val="dk1"/>
            </a:fontRef>
          </p:style>
        </p:cxnSp>
        <p:cxnSp>
          <p:nvCxnSpPr>
            <p:cNvPr id="76" name="Straight Connector 75">
              <a:extLst>
                <a:ext uri="{FF2B5EF4-FFF2-40B4-BE49-F238E27FC236}"/>
              </a:extLst>
            </p:cNvPr>
            <p:cNvCxnSpPr>
              <a:cxnSpLocks/>
            </p:cNvCxnSpPr>
            <p:nvPr/>
          </p:nvCxnSpPr>
          <p:spPr>
            <a:xfrm>
              <a:off x="2489200" y="3693160"/>
              <a:ext cx="635000" cy="0"/>
            </a:xfrm>
            <a:prstGeom prst="line">
              <a:avLst/>
            </a:prstGeom>
            <a:ln/>
          </p:spPr>
          <p:style>
            <a:lnRef idx="2">
              <a:schemeClr val="accent2"/>
            </a:lnRef>
            <a:fillRef idx="1">
              <a:schemeClr val="lt1"/>
            </a:fillRef>
            <a:effectRef idx="0">
              <a:schemeClr val="accent2"/>
            </a:effectRef>
            <a:fontRef idx="minor">
              <a:schemeClr val="dk1"/>
            </a:fontRef>
          </p:style>
        </p:cxnSp>
        <p:cxnSp>
          <p:nvCxnSpPr>
            <p:cNvPr id="77" name="Straight Connector 76">
              <a:extLst>
                <a:ext uri="{FF2B5EF4-FFF2-40B4-BE49-F238E27FC236}"/>
              </a:extLst>
            </p:cNvPr>
            <p:cNvCxnSpPr>
              <a:cxnSpLocks/>
            </p:cNvCxnSpPr>
            <p:nvPr/>
          </p:nvCxnSpPr>
          <p:spPr>
            <a:xfrm>
              <a:off x="2489200" y="4013200"/>
              <a:ext cx="477520" cy="0"/>
            </a:xfrm>
            <a:prstGeom prst="line">
              <a:avLst/>
            </a:prstGeom>
            <a:ln/>
          </p:spPr>
          <p:style>
            <a:lnRef idx="2">
              <a:schemeClr val="accent2"/>
            </a:lnRef>
            <a:fillRef idx="1">
              <a:schemeClr val="lt1"/>
            </a:fillRef>
            <a:effectRef idx="0">
              <a:schemeClr val="accent2"/>
            </a:effectRef>
            <a:fontRef idx="minor">
              <a:schemeClr val="dk1"/>
            </a:fontRef>
          </p:style>
        </p:cxnSp>
        <p:cxnSp>
          <p:nvCxnSpPr>
            <p:cNvPr id="78" name="Straight Connector 77">
              <a:extLst>
                <a:ext uri="{FF2B5EF4-FFF2-40B4-BE49-F238E27FC236}"/>
              </a:extLst>
            </p:cNvPr>
            <p:cNvCxnSpPr>
              <a:cxnSpLocks/>
            </p:cNvCxnSpPr>
            <p:nvPr/>
          </p:nvCxnSpPr>
          <p:spPr>
            <a:xfrm>
              <a:off x="2489200" y="4333240"/>
              <a:ext cx="426720" cy="0"/>
            </a:xfrm>
            <a:prstGeom prst="line">
              <a:avLst/>
            </a:prstGeom>
            <a:ln/>
          </p:spPr>
          <p:style>
            <a:lnRef idx="2">
              <a:schemeClr val="accent2"/>
            </a:lnRef>
            <a:fillRef idx="1">
              <a:schemeClr val="lt1"/>
            </a:fillRef>
            <a:effectRef idx="0">
              <a:schemeClr val="accent2"/>
            </a:effectRef>
            <a:fontRef idx="minor">
              <a:schemeClr val="dk1"/>
            </a:fontRef>
          </p:style>
        </p:cxnSp>
        <p:cxnSp>
          <p:nvCxnSpPr>
            <p:cNvPr id="79" name="Straight Connector 78">
              <a:extLst>
                <a:ext uri="{FF2B5EF4-FFF2-40B4-BE49-F238E27FC236}"/>
              </a:extLst>
            </p:cNvPr>
            <p:cNvCxnSpPr>
              <a:cxnSpLocks/>
            </p:cNvCxnSpPr>
            <p:nvPr/>
          </p:nvCxnSpPr>
          <p:spPr>
            <a:xfrm>
              <a:off x="2489200" y="4638040"/>
              <a:ext cx="426720" cy="0"/>
            </a:xfrm>
            <a:prstGeom prst="line">
              <a:avLst/>
            </a:prstGeom>
            <a:ln/>
          </p:spPr>
          <p:style>
            <a:lnRef idx="2">
              <a:schemeClr val="accent2"/>
            </a:lnRef>
            <a:fillRef idx="1">
              <a:schemeClr val="lt1"/>
            </a:fillRef>
            <a:effectRef idx="0">
              <a:schemeClr val="accent2"/>
            </a:effectRef>
            <a:fontRef idx="minor">
              <a:schemeClr val="dk1"/>
            </a:fontRef>
          </p:style>
        </p:cxnSp>
      </p:grpSp>
      <p:sp>
        <p:nvSpPr>
          <p:cNvPr id="84" name="TextBox 83">
            <a:extLst>
              <a:ext uri="{FF2B5EF4-FFF2-40B4-BE49-F238E27FC236}"/>
            </a:extLst>
          </p:cNvPr>
          <p:cNvSpPr txBox="1"/>
          <p:nvPr/>
        </p:nvSpPr>
        <p:spPr>
          <a:xfrm>
            <a:off x="251520" y="3645024"/>
            <a:ext cx="2373809" cy="1261884"/>
          </a:xfrm>
          <a:prstGeom prst="rect">
            <a:avLst/>
          </a:prstGeom>
          <a:noFill/>
        </p:spPr>
        <p:txBody>
          <a:bodyPr wrap="square">
            <a:spAutoFit/>
          </a:bodyPr>
          <a:lstStyle/>
          <a:p>
            <a:pPr algn="ctr" fontAlgn="auto">
              <a:spcBef>
                <a:spcPts val="0"/>
              </a:spcBef>
              <a:spcAft>
                <a:spcPts val="0"/>
              </a:spcAft>
              <a:defRPr/>
            </a:pPr>
            <a:r>
              <a:rPr lang="ru-RU" sz="1400" b="1" i="1" dirty="0" err="1">
                <a:solidFill>
                  <a:srgbClr val="00B050"/>
                </a:solidFill>
                <a:latin typeface="Arial" pitchFamily="34" charset="0"/>
              </a:rPr>
              <a:t>Келесі</a:t>
            </a:r>
            <a:r>
              <a:rPr lang="ru-RU" sz="1400" b="1" i="1" dirty="0">
                <a:solidFill>
                  <a:srgbClr val="00B050"/>
                </a:solidFill>
                <a:latin typeface="Arial" pitchFamily="34" charset="0"/>
              </a:rPr>
              <a:t> </a:t>
            </a:r>
            <a:r>
              <a:rPr lang="ru-RU" sz="1400" b="1" i="1" dirty="0" err="1">
                <a:solidFill>
                  <a:srgbClr val="00B050"/>
                </a:solidFill>
                <a:latin typeface="Arial" pitchFamily="34" charset="0"/>
              </a:rPr>
              <a:t>жылы</a:t>
            </a:r>
            <a:r>
              <a:rPr lang="ru-RU" sz="1400" b="1" i="1" dirty="0">
                <a:solidFill>
                  <a:srgbClr val="00B050"/>
                </a:solidFill>
                <a:latin typeface="Arial" pitchFamily="34" charset="0"/>
              </a:rPr>
              <a:t> «Педагог </a:t>
            </a:r>
            <a:r>
              <a:rPr lang="ru-RU" sz="1400" b="1" i="1" dirty="0" err="1">
                <a:solidFill>
                  <a:srgbClr val="00B050"/>
                </a:solidFill>
                <a:latin typeface="Arial" pitchFamily="34" charset="0"/>
              </a:rPr>
              <a:t>мәртебесі</a:t>
            </a:r>
            <a:r>
              <a:rPr lang="ru-RU" sz="1400" b="1" i="1" dirty="0">
                <a:solidFill>
                  <a:srgbClr val="00B050"/>
                </a:solidFill>
                <a:latin typeface="Arial" pitchFamily="34" charset="0"/>
              </a:rPr>
              <a:t> </a:t>
            </a:r>
            <a:r>
              <a:rPr lang="ru-RU" sz="1400" b="1" i="1" dirty="0" err="1">
                <a:solidFill>
                  <a:srgbClr val="00B050"/>
                </a:solidFill>
                <a:latin typeface="Arial" pitchFamily="34" charset="0"/>
              </a:rPr>
              <a:t>туралы</a:t>
            </a:r>
            <a:r>
              <a:rPr lang="ru-RU" sz="1400" b="1" i="1" dirty="0">
                <a:solidFill>
                  <a:srgbClr val="00B050"/>
                </a:solidFill>
                <a:latin typeface="Arial" pitchFamily="34" charset="0"/>
              </a:rPr>
              <a:t>» </a:t>
            </a:r>
            <a:r>
              <a:rPr lang="ru-RU" sz="1400" b="1" i="1" dirty="0" err="1">
                <a:solidFill>
                  <a:srgbClr val="00B050"/>
                </a:solidFill>
                <a:latin typeface="Arial" pitchFamily="34" charset="0"/>
              </a:rPr>
              <a:t>заңды</a:t>
            </a:r>
            <a:r>
              <a:rPr lang="ru-RU" sz="1400" b="1" i="1" dirty="0">
                <a:solidFill>
                  <a:srgbClr val="00B050"/>
                </a:solidFill>
                <a:latin typeface="Arial" pitchFamily="34" charset="0"/>
              </a:rPr>
              <a:t> </a:t>
            </a:r>
            <a:r>
              <a:rPr lang="ru-RU" sz="1400" b="1" i="1" dirty="0" err="1">
                <a:solidFill>
                  <a:srgbClr val="00B050"/>
                </a:solidFill>
                <a:latin typeface="Arial" pitchFamily="34" charset="0"/>
              </a:rPr>
              <a:t>әзірлеп</a:t>
            </a:r>
            <a:r>
              <a:rPr lang="ru-RU" sz="1400" b="1" i="1" dirty="0">
                <a:solidFill>
                  <a:srgbClr val="00B050"/>
                </a:solidFill>
                <a:latin typeface="Arial" pitchFamily="34" charset="0"/>
              </a:rPr>
              <a:t>, </a:t>
            </a:r>
            <a:r>
              <a:rPr lang="ru-RU" sz="1400" b="1" i="1" dirty="0" err="1">
                <a:solidFill>
                  <a:srgbClr val="00B050"/>
                </a:solidFill>
                <a:latin typeface="Arial" pitchFamily="34" charset="0"/>
              </a:rPr>
              <a:t>қабылдау</a:t>
            </a:r>
            <a:r>
              <a:rPr lang="ru-RU" sz="1400" b="1" i="1" dirty="0">
                <a:solidFill>
                  <a:srgbClr val="00B050"/>
                </a:solidFill>
                <a:latin typeface="Arial" pitchFamily="34" charset="0"/>
              </a:rPr>
              <a:t> </a:t>
            </a:r>
            <a:r>
              <a:rPr lang="ru-RU" sz="1400" b="1" i="1" dirty="0" err="1">
                <a:solidFill>
                  <a:srgbClr val="00B050"/>
                </a:solidFill>
                <a:latin typeface="Arial" pitchFamily="34" charset="0"/>
              </a:rPr>
              <a:t>қажет</a:t>
            </a:r>
            <a:r>
              <a:rPr lang="ru-RU" sz="1400" b="1" i="1" dirty="0">
                <a:solidFill>
                  <a:srgbClr val="00B050"/>
                </a:solidFill>
                <a:latin typeface="Arial" pitchFamily="34" charset="0"/>
              </a:rPr>
              <a:t> </a:t>
            </a:r>
            <a:r>
              <a:rPr lang="ru-RU" sz="1400" b="1" i="1" dirty="0" err="1">
                <a:solidFill>
                  <a:srgbClr val="00B050"/>
                </a:solidFill>
                <a:latin typeface="Arial" pitchFamily="34" charset="0"/>
              </a:rPr>
              <a:t>деп</a:t>
            </a:r>
            <a:r>
              <a:rPr lang="ru-RU" sz="1400" b="1" i="1" dirty="0">
                <a:solidFill>
                  <a:srgbClr val="00B050"/>
                </a:solidFill>
                <a:latin typeface="Arial" pitchFamily="34" charset="0"/>
              </a:rPr>
              <a:t> </a:t>
            </a:r>
            <a:r>
              <a:rPr lang="ru-RU" sz="1400" b="1" i="1" dirty="0" err="1">
                <a:solidFill>
                  <a:srgbClr val="00B050"/>
                </a:solidFill>
                <a:latin typeface="Arial" pitchFamily="34" charset="0"/>
              </a:rPr>
              <a:t>санаймын</a:t>
            </a:r>
            <a:r>
              <a:rPr lang="ru-RU" sz="2000" b="1" i="1" dirty="0">
                <a:solidFill>
                  <a:srgbClr val="00B050"/>
                </a:solidFill>
                <a:latin typeface="Arial" pitchFamily="34" charset="0"/>
              </a:rPr>
              <a:t>…</a:t>
            </a:r>
            <a:endParaRPr lang="en-GB" sz="2000" i="1" dirty="0">
              <a:solidFill>
                <a:srgbClr val="00B050"/>
              </a:solidFill>
              <a:latin typeface="Arial" pitchFamily="34" charset="0"/>
              <a:ea typeface="Noto Sans" panose="020B0502040504020204" pitchFamily="34"/>
            </a:endParaRPr>
          </a:p>
        </p:txBody>
      </p:sp>
      <p:sp>
        <p:nvSpPr>
          <p:cNvPr id="3083" name="TextBox 84"/>
          <p:cNvSpPr txBox="1">
            <a:spLocks noChangeArrowheads="1"/>
          </p:cNvSpPr>
          <p:nvPr/>
        </p:nvSpPr>
        <p:spPr bwMode="auto">
          <a:xfrm>
            <a:off x="1416844" y="908720"/>
            <a:ext cx="1498972" cy="2677656"/>
          </a:xfrm>
          <a:prstGeom prst="rect">
            <a:avLst/>
          </a:prstGeom>
          <a:noFill/>
          <a:ln w="9525">
            <a:noFill/>
            <a:miter lim="800000"/>
            <a:headEnd/>
            <a:tailEnd/>
          </a:ln>
        </p:spPr>
        <p:txBody>
          <a:bodyPr wrap="square">
            <a:spAutoFit/>
          </a:bodyPr>
          <a:lstStyle/>
          <a:p>
            <a:r>
              <a:rPr lang="ru-RU" sz="1200" b="1" dirty="0" err="1">
                <a:solidFill>
                  <a:srgbClr val="002060"/>
                </a:solidFill>
                <a:latin typeface="Bookman Old Style" pitchFamily="18" charset="0"/>
              </a:rPr>
              <a:t>Елбасы</a:t>
            </a:r>
            <a:r>
              <a:rPr lang="ru-RU" sz="1200" b="1" dirty="0">
                <a:solidFill>
                  <a:srgbClr val="002060"/>
                </a:solidFill>
                <a:latin typeface="Bookman Old Style" pitchFamily="18" charset="0"/>
              </a:rPr>
              <a:t> </a:t>
            </a:r>
            <a:br>
              <a:rPr lang="ru-RU" sz="1200" b="1" dirty="0">
                <a:solidFill>
                  <a:srgbClr val="002060"/>
                </a:solidFill>
                <a:latin typeface="Bookman Old Style" pitchFamily="18" charset="0"/>
              </a:rPr>
            </a:br>
            <a:r>
              <a:rPr lang="ru-RU" sz="1200" b="1" dirty="0">
                <a:solidFill>
                  <a:srgbClr val="002060"/>
                </a:solidFill>
                <a:latin typeface="Bookman Old Style" pitchFamily="18" charset="0"/>
              </a:rPr>
              <a:t>Н.Ә. </a:t>
            </a:r>
            <a:r>
              <a:rPr lang="ru-RU" sz="1200" b="1" dirty="0" err="1">
                <a:solidFill>
                  <a:srgbClr val="002060"/>
                </a:solidFill>
                <a:latin typeface="Bookman Old Style" pitchFamily="18" charset="0"/>
              </a:rPr>
              <a:t>Назарбаевтың Қазақстандықтардың әл-ауқатының өсуі: табыс</a:t>
            </a:r>
            <a:r>
              <a:rPr lang="ru-RU" sz="1200" b="1" dirty="0">
                <a:solidFill>
                  <a:srgbClr val="002060"/>
                </a:solidFill>
                <a:latin typeface="Bookman Old Style" pitchFamily="18" charset="0"/>
              </a:rPr>
              <a:t> пен </a:t>
            </a:r>
            <a:r>
              <a:rPr lang="ru-RU" sz="1200" b="1" dirty="0" err="1">
                <a:solidFill>
                  <a:srgbClr val="002060"/>
                </a:solidFill>
                <a:latin typeface="Bookman Old Style" pitchFamily="18" charset="0"/>
              </a:rPr>
              <a:t>тұрмыс сапасын</a:t>
            </a:r>
            <a:r>
              <a:rPr lang="ru-RU" sz="1200" b="1" dirty="0">
                <a:solidFill>
                  <a:srgbClr val="002060"/>
                </a:solidFill>
                <a:latin typeface="Bookman Old Style" pitchFamily="18" charset="0"/>
              </a:rPr>
              <a:t> </a:t>
            </a:r>
            <a:r>
              <a:rPr lang="ru-RU" sz="1200" b="1" dirty="0" err="1">
                <a:solidFill>
                  <a:srgbClr val="002060"/>
                </a:solidFill>
                <a:latin typeface="Bookman Old Style" pitchFamily="18" charset="0"/>
              </a:rPr>
              <a:t>арттыру</a:t>
            </a:r>
            <a:r>
              <a:rPr lang="ru-RU" sz="1200" b="1" dirty="0">
                <a:solidFill>
                  <a:srgbClr val="002060"/>
                </a:solidFill>
                <a:latin typeface="Bookman Old Style" pitchFamily="18" charset="0"/>
              </a:rPr>
              <a:t>» </a:t>
            </a:r>
            <a:r>
              <a:rPr lang="ru-RU" sz="1200" b="1" dirty="0" err="1">
                <a:solidFill>
                  <a:srgbClr val="002060"/>
                </a:solidFill>
                <a:latin typeface="Bookman Old Style" pitchFamily="18" charset="0"/>
              </a:rPr>
              <a:t>атты</a:t>
            </a:r>
            <a:r>
              <a:rPr lang="ru-RU" sz="1200" b="1" dirty="0">
                <a:solidFill>
                  <a:srgbClr val="002060"/>
                </a:solidFill>
                <a:latin typeface="Bookman Old Style" pitchFamily="18" charset="0"/>
              </a:rPr>
              <a:t> </a:t>
            </a:r>
            <a:r>
              <a:rPr lang="ru-RU" sz="1200" b="1" dirty="0" err="1">
                <a:solidFill>
                  <a:srgbClr val="002060"/>
                </a:solidFill>
                <a:latin typeface="Bookman Old Style" pitchFamily="18" charset="0"/>
              </a:rPr>
              <a:t>Қазақстан халқына жолдауы</a:t>
            </a:r>
            <a:r>
              <a:rPr lang="ru-RU" sz="1200" b="1" dirty="0">
                <a:solidFill>
                  <a:srgbClr val="002060"/>
                </a:solidFill>
                <a:latin typeface="Bookman Old Style" pitchFamily="18" charset="0"/>
              </a:rPr>
              <a:t>.  2018 </a:t>
            </a:r>
            <a:r>
              <a:rPr lang="ru-RU" sz="1200" b="1" dirty="0" err="1">
                <a:solidFill>
                  <a:srgbClr val="002060"/>
                </a:solidFill>
                <a:latin typeface="Bookman Old Style" pitchFamily="18" charset="0"/>
              </a:rPr>
              <a:t>жылғы </a:t>
            </a:r>
            <a:r>
              <a:rPr lang="ru-RU" sz="1200" b="1" dirty="0">
                <a:solidFill>
                  <a:srgbClr val="002060"/>
                </a:solidFill>
                <a:latin typeface="Bookman Old Style" pitchFamily="18" charset="0"/>
              </a:rPr>
              <a:t>5 </a:t>
            </a:r>
            <a:r>
              <a:rPr lang="ru-RU" sz="1200" b="1" dirty="0" err="1">
                <a:solidFill>
                  <a:srgbClr val="002060"/>
                </a:solidFill>
                <a:latin typeface="Bookman Old Style" pitchFamily="18" charset="0"/>
              </a:rPr>
              <a:t>қазан</a:t>
            </a:r>
            <a:endParaRPr lang="en-GB" sz="1200" b="1" dirty="0">
              <a:solidFill>
                <a:srgbClr val="002060"/>
              </a:solidFill>
              <a:latin typeface="Bookman Old Style" pitchFamily="18" charset="0"/>
              <a:ea typeface="Noto Sans"/>
              <a:cs typeface="Noto Sans"/>
            </a:endParaRPr>
          </a:p>
        </p:txBody>
      </p:sp>
      <p:sp>
        <p:nvSpPr>
          <p:cNvPr id="3084" name="TextBox 30"/>
          <p:cNvSpPr txBox="1">
            <a:spLocks noChangeArrowheads="1"/>
          </p:cNvSpPr>
          <p:nvPr/>
        </p:nvSpPr>
        <p:spPr bwMode="auto">
          <a:xfrm>
            <a:off x="7359254" y="836712"/>
            <a:ext cx="1520428" cy="2492990"/>
          </a:xfrm>
          <a:prstGeom prst="rect">
            <a:avLst/>
          </a:prstGeom>
          <a:noFill/>
          <a:ln w="9525">
            <a:noFill/>
            <a:miter lim="800000"/>
            <a:headEnd/>
            <a:tailEnd/>
          </a:ln>
        </p:spPr>
        <p:txBody>
          <a:bodyPr wrap="square">
            <a:spAutoFit/>
          </a:bodyPr>
          <a:lstStyle/>
          <a:p>
            <a:r>
              <a:rPr lang="ru-RU" sz="1200" b="1" dirty="0" err="1">
                <a:solidFill>
                  <a:srgbClr val="002060"/>
                </a:solidFill>
                <a:latin typeface="Bookman Old Style" pitchFamily="18" charset="0"/>
              </a:rPr>
              <a:t>Мемлекет</a:t>
            </a:r>
            <a:r>
              <a:rPr lang="ru-RU" sz="1200" b="1" dirty="0">
                <a:solidFill>
                  <a:srgbClr val="002060"/>
                </a:solidFill>
                <a:latin typeface="Bookman Old Style" pitchFamily="18" charset="0"/>
              </a:rPr>
              <a:t> </a:t>
            </a:r>
            <a:r>
              <a:rPr lang="ru-RU" sz="1200" b="1" dirty="0" err="1">
                <a:solidFill>
                  <a:srgbClr val="002060"/>
                </a:solidFill>
                <a:latin typeface="Bookman Old Style" pitchFamily="18" charset="0"/>
              </a:rPr>
              <a:t>басшысы</a:t>
            </a:r>
            <a:r>
              <a:rPr lang="ru-RU" sz="1200" b="1" dirty="0">
                <a:solidFill>
                  <a:srgbClr val="002060"/>
                </a:solidFill>
                <a:latin typeface="Bookman Old Style" pitchFamily="18" charset="0"/>
              </a:rPr>
              <a:t> </a:t>
            </a:r>
            <a:br>
              <a:rPr lang="ru-RU" sz="1200" b="1" dirty="0">
                <a:solidFill>
                  <a:srgbClr val="002060"/>
                </a:solidFill>
                <a:latin typeface="Bookman Old Style" pitchFamily="18" charset="0"/>
              </a:rPr>
            </a:br>
            <a:r>
              <a:rPr lang="ru-RU" sz="1200" b="1" dirty="0">
                <a:solidFill>
                  <a:srgbClr val="002060"/>
                </a:solidFill>
                <a:latin typeface="Bookman Old Style" pitchFamily="18" charset="0"/>
              </a:rPr>
              <a:t>Қ. </a:t>
            </a:r>
            <a:r>
              <a:rPr lang="ru-RU" sz="1200" b="1" dirty="0" err="1">
                <a:solidFill>
                  <a:srgbClr val="002060"/>
                </a:solidFill>
                <a:latin typeface="Bookman Old Style" pitchFamily="18" charset="0"/>
              </a:rPr>
              <a:t>Тоқаевтың </a:t>
            </a:r>
            <a:r>
              <a:rPr lang="ru-RU" sz="1200" b="1" dirty="0">
                <a:solidFill>
                  <a:srgbClr val="002060"/>
                </a:solidFill>
                <a:latin typeface="Bookman Old Style" pitchFamily="18" charset="0"/>
              </a:rPr>
              <a:t>«</a:t>
            </a:r>
            <a:r>
              <a:rPr lang="en-US" sz="1200" b="1" dirty="0">
                <a:solidFill>
                  <a:srgbClr val="002060"/>
                </a:solidFill>
                <a:latin typeface="Bookman Old Style" pitchFamily="18" charset="0"/>
              </a:rPr>
              <a:t>B</a:t>
            </a:r>
            <a:r>
              <a:rPr lang="ru-RU" sz="1200" b="1" dirty="0" err="1">
                <a:solidFill>
                  <a:srgbClr val="002060"/>
                </a:solidFill>
                <a:latin typeface="Bookman Old Style" pitchFamily="18" charset="0"/>
              </a:rPr>
              <a:t>і</a:t>
            </a:r>
            <a:r>
              <a:rPr lang="en-US" sz="1200" b="1" dirty="0">
                <a:solidFill>
                  <a:srgbClr val="002060"/>
                </a:solidFill>
                <a:latin typeface="Bookman Old Style" pitchFamily="18" charset="0"/>
              </a:rPr>
              <a:t>l</a:t>
            </a:r>
            <a:r>
              <a:rPr lang="ru-RU" sz="1200" b="1" dirty="0" err="1">
                <a:solidFill>
                  <a:srgbClr val="002060"/>
                </a:solidFill>
                <a:latin typeface="Bookman Old Style" pitchFamily="18" charset="0"/>
              </a:rPr>
              <a:t>і</a:t>
            </a:r>
            <a:r>
              <a:rPr lang="en-US" sz="1200" b="1" dirty="0">
                <a:solidFill>
                  <a:srgbClr val="002060"/>
                </a:solidFill>
                <a:latin typeface="Bookman Old Style" pitchFamily="18" charset="0"/>
              </a:rPr>
              <a:t>m </a:t>
            </a:r>
            <a:r>
              <a:rPr lang="en-US" sz="1200" b="1" dirty="0" err="1">
                <a:solidFill>
                  <a:srgbClr val="002060"/>
                </a:solidFill>
                <a:latin typeface="Bookman Old Style" pitchFamily="18" charset="0"/>
              </a:rPr>
              <a:t>jáne</a:t>
            </a:r>
            <a:r>
              <a:rPr lang="en-US" sz="1200" b="1" dirty="0">
                <a:solidFill>
                  <a:srgbClr val="002060"/>
                </a:solidFill>
                <a:latin typeface="Bookman Old Style" pitchFamily="18" charset="0"/>
              </a:rPr>
              <a:t> </a:t>
            </a:r>
            <a:r>
              <a:rPr lang="en-US" sz="1200" b="1" dirty="0" err="1">
                <a:solidFill>
                  <a:srgbClr val="002060"/>
                </a:solidFill>
                <a:latin typeface="Bookman Old Style" pitchFamily="18" charset="0"/>
              </a:rPr>
              <a:t>Ǵylym</a:t>
            </a:r>
            <a:r>
              <a:rPr lang="en-US" sz="1200" b="1" dirty="0">
                <a:solidFill>
                  <a:srgbClr val="002060"/>
                </a:solidFill>
                <a:latin typeface="Bookman Old Style" pitchFamily="18" charset="0"/>
              </a:rPr>
              <a:t>!» </a:t>
            </a:r>
            <a:r>
              <a:rPr lang="ru-RU" sz="1200" b="1" dirty="0" err="1">
                <a:solidFill>
                  <a:srgbClr val="002060"/>
                </a:solidFill>
                <a:latin typeface="Bookman Old Style" pitchFamily="18" charset="0"/>
              </a:rPr>
              <a:t>атты</a:t>
            </a:r>
            <a:r>
              <a:rPr lang="ru-RU" sz="1200" b="1" dirty="0">
                <a:solidFill>
                  <a:srgbClr val="002060"/>
                </a:solidFill>
                <a:latin typeface="Bookman Old Style" pitchFamily="18" charset="0"/>
              </a:rPr>
              <a:t> </a:t>
            </a:r>
            <a:r>
              <a:rPr lang="ru-RU" sz="1200" b="1" dirty="0" err="1">
                <a:solidFill>
                  <a:srgbClr val="002060"/>
                </a:solidFill>
                <a:latin typeface="Bookman Old Style" pitchFamily="18" charset="0"/>
              </a:rPr>
              <a:t>тамыз</a:t>
            </a:r>
            <a:r>
              <a:rPr lang="ru-RU" sz="1200" b="1" dirty="0">
                <a:solidFill>
                  <a:srgbClr val="002060"/>
                </a:solidFill>
                <a:latin typeface="Bookman Old Style" pitchFamily="18" charset="0"/>
              </a:rPr>
              <a:t> </a:t>
            </a:r>
            <a:r>
              <a:rPr lang="ru-RU" sz="1200" b="1" dirty="0" err="1">
                <a:solidFill>
                  <a:srgbClr val="002060"/>
                </a:solidFill>
                <a:latin typeface="Bookman Old Style" pitchFamily="18" charset="0"/>
              </a:rPr>
              <a:t>конференциясының пленарлық отырысында</a:t>
            </a:r>
            <a:r>
              <a:rPr lang="ru-RU" sz="1200" b="1" dirty="0">
                <a:solidFill>
                  <a:srgbClr val="002060"/>
                </a:solidFill>
                <a:latin typeface="Bookman Old Style" pitchFamily="18" charset="0"/>
              </a:rPr>
              <a:t> </a:t>
            </a:r>
            <a:r>
              <a:rPr lang="ru-RU" sz="1200" b="1" dirty="0" err="1">
                <a:solidFill>
                  <a:srgbClr val="002060"/>
                </a:solidFill>
                <a:latin typeface="Bookman Old Style" pitchFamily="18" charset="0"/>
              </a:rPr>
              <a:t>сөйлеген сөзі.</a:t>
            </a:r>
            <a:r>
              <a:rPr lang="ru-RU" sz="1200" b="1" dirty="0">
                <a:solidFill>
                  <a:srgbClr val="002060"/>
                </a:solidFill>
                <a:latin typeface="Bookman Old Style" pitchFamily="18" charset="0"/>
              </a:rPr>
              <a:t> </a:t>
            </a:r>
          </a:p>
          <a:p>
            <a:r>
              <a:rPr lang="ru-RU" sz="1200" b="1" dirty="0">
                <a:solidFill>
                  <a:srgbClr val="002060"/>
                </a:solidFill>
                <a:latin typeface="Bookman Old Style" pitchFamily="18" charset="0"/>
              </a:rPr>
              <a:t>2019 </a:t>
            </a:r>
            <a:r>
              <a:rPr lang="ru-RU" sz="1200" b="1" dirty="0" err="1">
                <a:solidFill>
                  <a:srgbClr val="002060"/>
                </a:solidFill>
                <a:latin typeface="Bookman Old Style" pitchFamily="18" charset="0"/>
              </a:rPr>
              <a:t>жылғы </a:t>
            </a:r>
            <a:r>
              <a:rPr lang="ru-RU" sz="1200" b="1" dirty="0">
                <a:solidFill>
                  <a:srgbClr val="002060"/>
                </a:solidFill>
                <a:latin typeface="Bookman Old Style" pitchFamily="18" charset="0"/>
              </a:rPr>
              <a:t>16 </a:t>
            </a:r>
            <a:r>
              <a:rPr lang="ru-RU" sz="1200" b="1" dirty="0" err="1">
                <a:solidFill>
                  <a:srgbClr val="002060"/>
                </a:solidFill>
                <a:latin typeface="Bookman Old Style" pitchFamily="18" charset="0"/>
              </a:rPr>
              <a:t>тамыз</a:t>
            </a:r>
            <a:r>
              <a:rPr lang="ru-RU" sz="1200" b="1" dirty="0">
                <a:solidFill>
                  <a:srgbClr val="002060"/>
                </a:solidFill>
                <a:latin typeface="Bookman Old Style" pitchFamily="18" charset="0"/>
              </a:rPr>
              <a:t> </a:t>
            </a:r>
            <a:endParaRPr lang="en-GB" sz="1200" b="1" dirty="0">
              <a:solidFill>
                <a:srgbClr val="002060"/>
              </a:solidFill>
              <a:latin typeface="Bookman Old Style" pitchFamily="18" charset="0"/>
              <a:ea typeface="Noto Sans"/>
              <a:cs typeface="Noto Sans"/>
            </a:endParaRPr>
          </a:p>
        </p:txBody>
      </p:sp>
      <p:sp>
        <p:nvSpPr>
          <p:cNvPr id="32" name="TextBox 31">
            <a:extLst>
              <a:ext uri="{FF2B5EF4-FFF2-40B4-BE49-F238E27FC236}"/>
            </a:extLst>
          </p:cNvPr>
          <p:cNvSpPr txBox="1"/>
          <p:nvPr/>
        </p:nvSpPr>
        <p:spPr>
          <a:xfrm>
            <a:off x="6732240" y="3429000"/>
            <a:ext cx="2304256" cy="2700739"/>
          </a:xfrm>
          <a:prstGeom prst="rect">
            <a:avLst/>
          </a:prstGeom>
          <a:noFill/>
        </p:spPr>
        <p:txBody>
          <a:bodyPr wrap="square">
            <a:spAutoFit/>
          </a:bodyPr>
          <a:lstStyle/>
          <a:p>
            <a:pPr algn="ctr" fontAlgn="auto">
              <a:spcBef>
                <a:spcPts val="0"/>
              </a:spcBef>
              <a:spcAft>
                <a:spcPts val="0"/>
              </a:spcAft>
              <a:defRPr/>
            </a:pPr>
            <a:r>
              <a:rPr lang="ru-RU" sz="1400" b="1" i="1" dirty="0">
                <a:solidFill>
                  <a:srgbClr val="00B050"/>
                </a:solidFill>
                <a:latin typeface="Arial" pitchFamily="34" charset="0"/>
              </a:rPr>
              <a:t>«Педагог </a:t>
            </a:r>
            <a:r>
              <a:rPr lang="ru-RU" sz="1400" b="1" i="1" dirty="0" err="1">
                <a:solidFill>
                  <a:srgbClr val="00B050"/>
                </a:solidFill>
                <a:latin typeface="Arial" pitchFamily="34" charset="0"/>
              </a:rPr>
              <a:t>мәртебесі</a:t>
            </a:r>
            <a:r>
              <a:rPr lang="ru-RU" sz="1400" b="1" i="1" dirty="0">
                <a:solidFill>
                  <a:srgbClr val="00B050"/>
                </a:solidFill>
                <a:latin typeface="Arial" pitchFamily="34" charset="0"/>
              </a:rPr>
              <a:t> </a:t>
            </a:r>
            <a:r>
              <a:rPr lang="ru-RU" sz="1400" b="1" i="1" dirty="0" err="1">
                <a:solidFill>
                  <a:srgbClr val="00B050"/>
                </a:solidFill>
                <a:latin typeface="Arial" pitchFamily="34" charset="0"/>
              </a:rPr>
              <a:t>туралы</a:t>
            </a:r>
            <a:r>
              <a:rPr lang="ru-RU" sz="1400" b="1" i="1" dirty="0">
                <a:solidFill>
                  <a:srgbClr val="00B050"/>
                </a:solidFill>
                <a:latin typeface="Arial" pitchFamily="34" charset="0"/>
              </a:rPr>
              <a:t>» </a:t>
            </a:r>
            <a:r>
              <a:rPr lang="ru-RU" sz="1400" b="1" i="1" dirty="0" err="1">
                <a:solidFill>
                  <a:srgbClr val="00B050"/>
                </a:solidFill>
                <a:latin typeface="Arial" pitchFamily="34" charset="0"/>
              </a:rPr>
              <a:t>заң</a:t>
            </a:r>
            <a:r>
              <a:rPr lang="ru-RU" sz="1400" b="1" i="1" dirty="0">
                <a:solidFill>
                  <a:srgbClr val="00B050"/>
                </a:solidFill>
                <a:latin typeface="Arial" pitchFamily="34" charset="0"/>
              </a:rPr>
              <a:t> </a:t>
            </a:r>
            <a:r>
              <a:rPr lang="ru-RU" sz="1400" b="1" i="1" dirty="0" err="1">
                <a:solidFill>
                  <a:srgbClr val="00B050"/>
                </a:solidFill>
                <a:latin typeface="Arial" pitchFamily="34" charset="0"/>
              </a:rPr>
              <a:t>жобасында</a:t>
            </a:r>
            <a:r>
              <a:rPr lang="ru-RU" sz="1400" b="1" i="1" dirty="0">
                <a:solidFill>
                  <a:srgbClr val="00B050"/>
                </a:solidFill>
                <a:latin typeface="Arial" pitchFamily="34" charset="0"/>
              </a:rPr>
              <a:t> </a:t>
            </a:r>
            <a:r>
              <a:rPr lang="ru-RU" sz="1400" b="1" i="1" dirty="0" err="1">
                <a:solidFill>
                  <a:srgbClr val="00B050"/>
                </a:solidFill>
                <a:latin typeface="Arial" pitchFamily="34" charset="0"/>
              </a:rPr>
              <a:t>кешенді</a:t>
            </a:r>
            <a:r>
              <a:rPr lang="ru-RU" sz="1400" b="1" i="1" dirty="0">
                <a:solidFill>
                  <a:srgbClr val="00B050"/>
                </a:solidFill>
                <a:latin typeface="Arial" pitchFamily="34" charset="0"/>
              </a:rPr>
              <a:t> </a:t>
            </a:r>
            <a:r>
              <a:rPr lang="ru-RU" sz="1400" b="1" i="1" dirty="0" err="1">
                <a:solidFill>
                  <a:srgbClr val="00B050"/>
                </a:solidFill>
                <a:latin typeface="Arial" pitchFamily="34" charset="0"/>
              </a:rPr>
              <a:t>қолдау</a:t>
            </a:r>
            <a:r>
              <a:rPr lang="ru-RU" sz="1400" b="1" i="1" dirty="0">
                <a:solidFill>
                  <a:srgbClr val="00B050"/>
                </a:solidFill>
                <a:latin typeface="Arial" pitchFamily="34" charset="0"/>
              </a:rPr>
              <a:t> </a:t>
            </a:r>
            <a:r>
              <a:rPr lang="ru-RU" sz="1400" b="1" i="1" dirty="0" err="1">
                <a:solidFill>
                  <a:srgbClr val="00B050"/>
                </a:solidFill>
                <a:latin typeface="Arial" pitchFamily="34" charset="0"/>
              </a:rPr>
              <a:t>шаралары</a:t>
            </a:r>
            <a:r>
              <a:rPr lang="ru-RU" sz="1400" b="1" i="1" dirty="0">
                <a:solidFill>
                  <a:srgbClr val="00B050"/>
                </a:solidFill>
                <a:latin typeface="Arial" pitchFamily="34" charset="0"/>
              </a:rPr>
              <a:t> </a:t>
            </a:r>
            <a:r>
              <a:rPr lang="ru-RU" sz="1400" b="1" i="1" dirty="0" err="1">
                <a:solidFill>
                  <a:srgbClr val="00B050"/>
                </a:solidFill>
                <a:latin typeface="Arial" pitchFamily="34" charset="0"/>
              </a:rPr>
              <a:t>қарастырылған</a:t>
            </a:r>
            <a:r>
              <a:rPr lang="ru-RU" sz="1400" b="1" i="1" dirty="0">
                <a:solidFill>
                  <a:srgbClr val="00B050"/>
                </a:solidFill>
                <a:latin typeface="Arial" pitchFamily="34" charset="0"/>
              </a:rPr>
              <a:t>… </a:t>
            </a:r>
            <a:r>
              <a:rPr lang="ru-RU" sz="1400" b="1" i="1" dirty="0" err="1">
                <a:solidFill>
                  <a:srgbClr val="00B050"/>
                </a:solidFill>
                <a:latin typeface="Arial" pitchFamily="34" charset="0"/>
              </a:rPr>
              <a:t>Ұлттың</a:t>
            </a:r>
            <a:r>
              <a:rPr lang="ru-RU" sz="1400" b="1" i="1" dirty="0">
                <a:solidFill>
                  <a:srgbClr val="00B050"/>
                </a:solidFill>
                <a:latin typeface="Arial" pitchFamily="34" charset="0"/>
              </a:rPr>
              <a:t> </a:t>
            </a:r>
            <a:r>
              <a:rPr lang="ru-RU" sz="1400" b="1" i="1" dirty="0" err="1">
                <a:solidFill>
                  <a:srgbClr val="00B050"/>
                </a:solidFill>
                <a:latin typeface="Arial" pitchFamily="34" charset="0"/>
              </a:rPr>
              <a:t>бәсекеге</a:t>
            </a:r>
            <a:r>
              <a:rPr lang="ru-RU" sz="1400" b="1" i="1" dirty="0">
                <a:solidFill>
                  <a:srgbClr val="00B050"/>
                </a:solidFill>
                <a:latin typeface="Arial" pitchFamily="34" charset="0"/>
              </a:rPr>
              <a:t> </a:t>
            </a:r>
            <a:r>
              <a:rPr lang="ru-RU" sz="1400" b="1" i="1" dirty="0" err="1">
                <a:solidFill>
                  <a:srgbClr val="00B050"/>
                </a:solidFill>
                <a:latin typeface="Arial" pitchFamily="34" charset="0"/>
              </a:rPr>
              <a:t>қабілеттілігін</a:t>
            </a:r>
            <a:r>
              <a:rPr lang="ru-RU" sz="1400" b="1" i="1" dirty="0">
                <a:solidFill>
                  <a:srgbClr val="00B050"/>
                </a:solidFill>
                <a:latin typeface="Arial" pitchFamily="34" charset="0"/>
              </a:rPr>
              <a:t> </a:t>
            </a:r>
            <a:r>
              <a:rPr lang="ru-RU" sz="1400" b="1" i="1" dirty="0" err="1">
                <a:solidFill>
                  <a:srgbClr val="00B050"/>
                </a:solidFill>
                <a:latin typeface="Arial" pitchFamily="34" charset="0"/>
              </a:rPr>
              <a:t>арттыруда</a:t>
            </a:r>
            <a:r>
              <a:rPr lang="ru-RU" sz="1400" b="1" i="1" dirty="0">
                <a:solidFill>
                  <a:srgbClr val="00B050"/>
                </a:solidFill>
                <a:latin typeface="Arial" pitchFamily="34" charset="0"/>
              </a:rPr>
              <a:t> </a:t>
            </a:r>
            <a:r>
              <a:rPr lang="ru-RU" sz="1400" b="1" i="1" dirty="0" err="1">
                <a:solidFill>
                  <a:srgbClr val="00B050"/>
                </a:solidFill>
                <a:latin typeface="Arial" pitchFamily="34" charset="0"/>
              </a:rPr>
              <a:t>біздің</a:t>
            </a:r>
            <a:r>
              <a:rPr lang="ru-RU" sz="1400" b="1" i="1" dirty="0">
                <a:solidFill>
                  <a:srgbClr val="00B050"/>
                </a:solidFill>
                <a:latin typeface="Arial" pitchFamily="34" charset="0"/>
              </a:rPr>
              <a:t>  </a:t>
            </a:r>
            <a:r>
              <a:rPr lang="ru-RU" sz="1400" b="1" i="1" dirty="0" err="1">
                <a:solidFill>
                  <a:srgbClr val="00B050"/>
                </a:solidFill>
                <a:latin typeface="Arial" pitchFamily="34" charset="0"/>
              </a:rPr>
              <a:t>педагогтерімізді</a:t>
            </a:r>
            <a:r>
              <a:rPr lang="ru-RU" sz="1400" b="1" i="1" dirty="0">
                <a:solidFill>
                  <a:srgbClr val="00B050"/>
                </a:solidFill>
                <a:latin typeface="Arial" pitchFamily="34" charset="0"/>
              </a:rPr>
              <a:t> </a:t>
            </a:r>
            <a:r>
              <a:rPr lang="ru-RU" sz="1400" b="1" i="1" dirty="0" err="1">
                <a:solidFill>
                  <a:srgbClr val="00B050"/>
                </a:solidFill>
                <a:latin typeface="Arial" pitchFamily="34" charset="0"/>
              </a:rPr>
              <a:t>іс</a:t>
            </a:r>
            <a:r>
              <a:rPr lang="ru-RU" sz="1400" b="1" i="1" dirty="0">
                <a:solidFill>
                  <a:srgbClr val="00B050"/>
                </a:solidFill>
                <a:latin typeface="Arial" pitchFamily="34" charset="0"/>
              </a:rPr>
              <a:t> </a:t>
            </a:r>
            <a:r>
              <a:rPr lang="ru-RU" sz="1400" b="1" i="1" dirty="0" err="1">
                <a:solidFill>
                  <a:srgbClr val="00B050"/>
                </a:solidFill>
                <a:latin typeface="Arial" pitchFamily="34" charset="0"/>
              </a:rPr>
              <a:t>жүзінде</a:t>
            </a:r>
            <a:r>
              <a:rPr lang="ru-RU" sz="1400" b="1" i="1" dirty="0">
                <a:solidFill>
                  <a:srgbClr val="00B050"/>
                </a:solidFill>
                <a:latin typeface="Arial" pitchFamily="34" charset="0"/>
              </a:rPr>
              <a:t> </a:t>
            </a:r>
            <a:r>
              <a:rPr lang="ru-RU" sz="1400" b="1" i="1" dirty="0" err="1">
                <a:solidFill>
                  <a:srgbClr val="00B050"/>
                </a:solidFill>
                <a:latin typeface="Arial" pitchFamily="34" charset="0"/>
              </a:rPr>
              <a:t>жоғары</a:t>
            </a:r>
            <a:r>
              <a:rPr lang="ru-RU" sz="1400" b="1" i="1" dirty="0">
                <a:solidFill>
                  <a:srgbClr val="00B050"/>
                </a:solidFill>
                <a:latin typeface="Arial" pitchFamily="34" charset="0"/>
              </a:rPr>
              <a:t> </a:t>
            </a:r>
            <a:r>
              <a:rPr lang="ru-RU" sz="1400" b="1" i="1" dirty="0" err="1">
                <a:solidFill>
                  <a:srgbClr val="00B050"/>
                </a:solidFill>
                <a:latin typeface="Arial" pitchFamily="34" charset="0"/>
              </a:rPr>
              <a:t>мәртебеге</a:t>
            </a:r>
            <a:r>
              <a:rPr lang="ru-RU" sz="1400" b="1" i="1" dirty="0">
                <a:solidFill>
                  <a:srgbClr val="00B050"/>
                </a:solidFill>
                <a:latin typeface="Arial" pitchFamily="34" charset="0"/>
              </a:rPr>
              <a:t> </a:t>
            </a:r>
            <a:r>
              <a:rPr lang="ru-RU" sz="1400" b="1" i="1" dirty="0" err="1">
                <a:solidFill>
                  <a:srgbClr val="00B050"/>
                </a:solidFill>
                <a:latin typeface="Arial" pitchFamily="34" charset="0"/>
              </a:rPr>
              <a:t>қол</a:t>
            </a:r>
            <a:r>
              <a:rPr lang="ru-RU" sz="1400" b="1" i="1" dirty="0">
                <a:solidFill>
                  <a:srgbClr val="00B050"/>
                </a:solidFill>
                <a:latin typeface="Arial" pitchFamily="34" charset="0"/>
              </a:rPr>
              <a:t> </a:t>
            </a:r>
            <a:r>
              <a:rPr lang="ru-RU" sz="1400" b="1" i="1" dirty="0" err="1">
                <a:solidFill>
                  <a:srgbClr val="00B050"/>
                </a:solidFill>
                <a:latin typeface="Arial" pitchFamily="34" charset="0"/>
              </a:rPr>
              <a:t>жеткізу</a:t>
            </a:r>
            <a:r>
              <a:rPr lang="ru-RU" sz="1400" b="1" i="1" dirty="0">
                <a:solidFill>
                  <a:srgbClr val="00B050"/>
                </a:solidFill>
                <a:latin typeface="Arial" pitchFamily="34" charset="0"/>
              </a:rPr>
              <a:t> </a:t>
            </a:r>
            <a:r>
              <a:rPr lang="ru-RU" sz="1400" b="1" i="1" dirty="0" err="1">
                <a:solidFill>
                  <a:srgbClr val="00B050"/>
                </a:solidFill>
                <a:latin typeface="Arial" pitchFamily="34" charset="0"/>
              </a:rPr>
              <a:t>қажет</a:t>
            </a:r>
            <a:r>
              <a:rPr lang="ru-RU" sz="1550" b="1" i="1" dirty="0">
                <a:solidFill>
                  <a:schemeClr val="accent3">
                    <a:lumMod val="75000"/>
                  </a:schemeClr>
                </a:solidFill>
                <a:latin typeface="Arial" pitchFamily="34" charset="0"/>
              </a:rPr>
              <a:t>…</a:t>
            </a:r>
            <a:endParaRPr lang="en-GB" sz="1550" i="1" dirty="0">
              <a:solidFill>
                <a:schemeClr val="accent3">
                  <a:lumMod val="75000"/>
                </a:schemeClr>
              </a:solidFill>
              <a:latin typeface="Arial" pitchFamily="34" charset="0"/>
              <a:ea typeface="Noto Sans" panose="020B0502040504020204" pitchFamily="34"/>
            </a:endParaRPr>
          </a:p>
        </p:txBody>
      </p:sp>
      <p:pic>
        <p:nvPicPr>
          <p:cNvPr id="3086" name="Picture 2"/>
          <p:cNvPicPr>
            <a:picLocks noChangeAspect="1" noChangeArrowheads="1"/>
          </p:cNvPicPr>
          <p:nvPr/>
        </p:nvPicPr>
        <p:blipFill>
          <a:blip r:embed="rId3" cstate="print"/>
          <a:srcRect t="13023" b="5054"/>
          <a:stretch>
            <a:fillRect/>
          </a:stretch>
        </p:blipFill>
        <p:spPr bwMode="auto">
          <a:xfrm>
            <a:off x="179512" y="1268760"/>
            <a:ext cx="1120378" cy="1630363"/>
          </a:xfrm>
          <a:prstGeom prst="rect">
            <a:avLst/>
          </a:prstGeom>
          <a:noFill/>
          <a:ln w="9525">
            <a:noFill/>
            <a:miter lim="800000"/>
            <a:headEnd/>
            <a:tailEnd/>
          </a:ln>
          <a:effectLst/>
        </p:spPr>
      </p:pic>
      <p:pic>
        <p:nvPicPr>
          <p:cNvPr id="3087" name="Picture 3"/>
          <p:cNvPicPr>
            <a:picLocks noChangeAspect="1" noChangeArrowheads="1"/>
          </p:cNvPicPr>
          <p:nvPr/>
        </p:nvPicPr>
        <p:blipFill>
          <a:blip r:embed="rId4" cstate="print"/>
          <a:srcRect l="18620" r="23322"/>
          <a:stretch>
            <a:fillRect/>
          </a:stretch>
        </p:blipFill>
        <p:spPr bwMode="auto">
          <a:xfrm>
            <a:off x="6228184" y="1124744"/>
            <a:ext cx="1120378" cy="16303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4638"/>
            <a:ext cx="6048672" cy="1143000"/>
          </a:xfrm>
        </p:spPr>
        <p:txBody>
          <a:bodyPr>
            <a:normAutofit/>
          </a:bodyPr>
          <a:lstStyle/>
          <a:p>
            <a:r>
              <a:rPr lang="kk-KZ" b="1" dirty="0" smtClean="0">
                <a:solidFill>
                  <a:srgbClr val="002060"/>
                </a:solidFill>
                <a:latin typeface="Bookman Old Style" pitchFamily="18" charset="0"/>
              </a:rPr>
              <a:t>Педагог </a:t>
            </a:r>
            <a:r>
              <a:rPr lang="kk-KZ" b="1" dirty="0" smtClean="0">
                <a:solidFill>
                  <a:srgbClr val="002060"/>
                </a:solidFill>
                <a:latin typeface="Bookman Old Style" pitchFamily="18" charset="0"/>
              </a:rPr>
              <a:t>мәртебесі</a:t>
            </a:r>
            <a:endParaRPr lang="ru-RU" dirty="0"/>
          </a:p>
        </p:txBody>
      </p:sp>
      <p:graphicFrame>
        <p:nvGraphicFramePr>
          <p:cNvPr id="5" name="Содержимое 4"/>
          <p:cNvGraphicFramePr>
            <a:graphicFrameLocks noGrp="1"/>
          </p:cNvGraphicFramePr>
          <p:nvPr>
            <p:ph idx="1"/>
            <p:extLst>
              <p:ext uri="{D42A27DB-BD31-4B8C-83A1-F6EECF244321}">
                <p14:modId xmlns:p14="http://schemas.microsoft.com/office/powerpoint/2010/main" val="819991162"/>
              </p:ext>
            </p:extLst>
          </p:nvPr>
        </p:nvGraphicFramePr>
        <p:xfrm>
          <a:off x="179512" y="1196752"/>
          <a:ext cx="8964489" cy="899395"/>
        </p:xfrm>
        <a:graphic>
          <a:graphicData uri="http://schemas.openxmlformats.org/drawingml/2006/table">
            <a:tbl>
              <a:tblPr firstRow="1" bandRow="1">
                <a:tableStyleId>{5C22544A-7EE6-4342-B048-85BDC9FD1C3A}</a:tableStyleId>
              </a:tblPr>
              <a:tblGrid>
                <a:gridCol w="2988163"/>
                <a:gridCol w="2988163"/>
                <a:gridCol w="2988163"/>
              </a:tblGrid>
              <a:tr h="899395">
                <a:tc>
                  <a:txBody>
                    <a:bodyPr/>
                    <a:lstStyle/>
                    <a:p>
                      <a:pPr algn="ctr"/>
                      <a:r>
                        <a:rPr lang="kk-KZ" sz="2000" dirty="0" smtClean="0">
                          <a:solidFill>
                            <a:srgbClr val="C00000"/>
                          </a:solidFill>
                          <a:latin typeface="Bookman Old Style" pitchFamily="18" charset="0"/>
                        </a:rPr>
                        <a:t>Мен </a:t>
                      </a:r>
                      <a:endParaRPr lang="ru-RU" sz="2000" dirty="0" smtClean="0">
                        <a:solidFill>
                          <a:srgbClr val="C00000"/>
                        </a:solidFill>
                        <a:latin typeface="Bookman Old Style" pitchFamily="18" charset="0"/>
                      </a:endParaRPr>
                    </a:p>
                  </a:txBody>
                  <a:tcPr>
                    <a:solidFill>
                      <a:schemeClr val="accent4">
                        <a:lumMod val="40000"/>
                        <a:lumOff val="60000"/>
                      </a:schemeClr>
                    </a:solidFill>
                  </a:tcPr>
                </a:tc>
                <a:tc>
                  <a:txBody>
                    <a:bodyPr/>
                    <a:lstStyle/>
                    <a:p>
                      <a:pPr algn="ctr"/>
                      <a:r>
                        <a:rPr lang="kk-KZ" sz="2000" dirty="0" smtClean="0">
                          <a:solidFill>
                            <a:srgbClr val="C00000"/>
                          </a:solidFill>
                          <a:latin typeface="Bookman Old Style" pitchFamily="18" charset="0"/>
                        </a:rPr>
                        <a:t>Сен </a:t>
                      </a:r>
                      <a:endParaRPr lang="ru-RU" sz="2000" dirty="0" smtClean="0">
                        <a:solidFill>
                          <a:srgbClr val="C00000"/>
                        </a:solidFill>
                        <a:latin typeface="Bookman Old Style" pitchFamily="18" charset="0"/>
                      </a:endParaRPr>
                    </a:p>
                  </a:txBody>
                  <a:tcPr>
                    <a:solidFill>
                      <a:schemeClr val="accent4">
                        <a:lumMod val="40000"/>
                        <a:lumOff val="60000"/>
                      </a:schemeClr>
                    </a:solidFill>
                  </a:tcPr>
                </a:tc>
                <a:tc>
                  <a:txBody>
                    <a:bodyPr/>
                    <a:lstStyle/>
                    <a:p>
                      <a:pPr algn="ctr"/>
                      <a:r>
                        <a:rPr lang="ru-RU" sz="2000" dirty="0" err="1" smtClean="0">
                          <a:solidFill>
                            <a:srgbClr val="C00000"/>
                          </a:solidFill>
                          <a:latin typeface="Bookman Old Style" pitchFamily="18" charset="0"/>
                        </a:rPr>
                        <a:t>Біз</a:t>
                      </a:r>
                      <a:r>
                        <a:rPr lang="ru-RU" sz="2000" dirty="0" smtClean="0">
                          <a:solidFill>
                            <a:srgbClr val="C00000"/>
                          </a:solidFill>
                          <a:latin typeface="Bookman Old Style" pitchFamily="18" charset="0"/>
                        </a:rPr>
                        <a:t> </a:t>
                      </a:r>
                      <a:endParaRPr lang="ru-RU" sz="2000" dirty="0" smtClean="0">
                        <a:solidFill>
                          <a:srgbClr val="C00000"/>
                        </a:solidFill>
                        <a:latin typeface="Bookman Old Style" pitchFamily="18" charset="0"/>
                      </a:endParaRPr>
                    </a:p>
                  </a:txBody>
                  <a:tcPr>
                    <a:solidFill>
                      <a:schemeClr val="accent4">
                        <a:lumMod val="40000"/>
                        <a:lumOff val="60000"/>
                      </a:schemeClr>
                    </a:solidFill>
                  </a:tcPr>
                </a:tc>
              </a:tr>
            </a:tbl>
          </a:graphicData>
        </a:graphic>
      </p:graphicFrame>
      <p:pic>
        <p:nvPicPr>
          <p:cNvPr id="14338" name="Picture 2" descr="C:\Users\Shubakova_K.cpm\Desktop\images.jpg"/>
          <p:cNvPicPr>
            <a:picLocks noChangeAspect="1" noChangeArrowheads="1"/>
          </p:cNvPicPr>
          <p:nvPr/>
        </p:nvPicPr>
        <p:blipFill>
          <a:blip r:embed="rId2" cstate="print"/>
          <a:srcRect/>
          <a:stretch>
            <a:fillRect/>
          </a:stretch>
        </p:blipFill>
        <p:spPr bwMode="auto">
          <a:xfrm>
            <a:off x="7881132" y="0"/>
            <a:ext cx="1406884" cy="1196752"/>
          </a:xfrm>
          <a:prstGeom prst="rect">
            <a:avLst/>
          </a:prstGeom>
          <a:noFill/>
        </p:spPr>
      </p:pic>
      <p:sp>
        <p:nvSpPr>
          <p:cNvPr id="6" name="Прямоугольник 5"/>
          <p:cNvSpPr/>
          <p:nvPr/>
        </p:nvSpPr>
        <p:spPr>
          <a:xfrm>
            <a:off x="11832" y="2276872"/>
            <a:ext cx="9144000" cy="4401205"/>
          </a:xfrm>
          <a:prstGeom prst="rect">
            <a:avLst/>
          </a:prstGeom>
        </p:spPr>
        <p:txBody>
          <a:bodyPr wrap="square">
            <a:spAutoFit/>
          </a:bodyPr>
          <a:lstStyle/>
          <a:p>
            <a:pPr algn="just">
              <a:buNone/>
            </a:pPr>
            <a:r>
              <a:rPr lang="kk-KZ" sz="2800" dirty="0">
                <a:solidFill>
                  <a:srgbClr val="002060"/>
                </a:solidFill>
              </a:rPr>
              <a:t>5 минут - ЖЖ. «Мен» бағанына «Педагог мәртебесі туралы» Қазақстан Республикасының заңы туралы білетін барлық нәрсені </a:t>
            </a:r>
            <a:r>
              <a:rPr lang="kk-KZ" sz="2800" dirty="0" smtClean="0">
                <a:solidFill>
                  <a:srgbClr val="002060"/>
                </a:solidFill>
              </a:rPr>
              <a:t>ойланып жазыңыз</a:t>
            </a:r>
            <a:r>
              <a:rPr lang="kk-KZ" sz="2800" dirty="0">
                <a:solidFill>
                  <a:srgbClr val="002060"/>
                </a:solidFill>
              </a:rPr>
              <a:t>.</a:t>
            </a:r>
          </a:p>
          <a:p>
            <a:pPr algn="just">
              <a:buNone/>
            </a:pPr>
            <a:r>
              <a:rPr lang="kk-KZ" sz="2800" dirty="0">
                <a:solidFill>
                  <a:srgbClr val="002060"/>
                </a:solidFill>
              </a:rPr>
              <a:t>3 минут - ЖжЖ. Көршімен заң туралы ақпаратты талқылаңыз және «СЕН» бағанына жаңа / жаңартылған ақпаратты жазыңыз</a:t>
            </a:r>
          </a:p>
          <a:p>
            <a:pPr algn="just">
              <a:buNone/>
            </a:pPr>
            <a:r>
              <a:rPr lang="ru-RU" sz="2800" dirty="0">
                <a:solidFill>
                  <a:srgbClr val="002060"/>
                </a:solidFill>
              </a:rPr>
              <a:t/>
            </a:r>
            <a:br>
              <a:rPr lang="ru-RU" sz="2800" dirty="0">
                <a:solidFill>
                  <a:srgbClr val="002060"/>
                </a:solidFill>
              </a:rPr>
            </a:br>
            <a:r>
              <a:rPr lang="ru-RU" sz="2800" dirty="0">
                <a:solidFill>
                  <a:srgbClr val="002060"/>
                </a:solidFill>
              </a:rPr>
              <a:t>5 минут - ТЖ</a:t>
            </a:r>
            <a:r>
              <a:rPr lang="en-US" sz="2800" dirty="0">
                <a:solidFill>
                  <a:srgbClr val="002060"/>
                </a:solidFill>
              </a:rPr>
              <a:t>. </a:t>
            </a:r>
            <a:r>
              <a:rPr lang="ru-RU" sz="2800" dirty="0" err="1">
                <a:solidFill>
                  <a:srgbClr val="002060"/>
                </a:solidFill>
              </a:rPr>
              <a:t>Заң</a:t>
            </a:r>
            <a:r>
              <a:rPr lang="ru-RU" sz="2800" dirty="0">
                <a:solidFill>
                  <a:srgbClr val="002060"/>
                </a:solidFill>
              </a:rPr>
              <a:t> </a:t>
            </a:r>
            <a:r>
              <a:rPr lang="ru-RU" sz="2800" dirty="0" err="1">
                <a:solidFill>
                  <a:srgbClr val="002060"/>
                </a:solidFill>
              </a:rPr>
              <a:t>туралы</a:t>
            </a:r>
            <a:r>
              <a:rPr lang="ru-RU" sz="2800" dirty="0">
                <a:solidFill>
                  <a:srgbClr val="002060"/>
                </a:solidFill>
              </a:rPr>
              <a:t> </a:t>
            </a:r>
            <a:r>
              <a:rPr lang="ru-RU" sz="2800" dirty="0" err="1">
                <a:solidFill>
                  <a:srgbClr val="002060"/>
                </a:solidFill>
              </a:rPr>
              <a:t>ақпаратты</a:t>
            </a:r>
            <a:r>
              <a:rPr lang="ru-RU" sz="2800" dirty="0">
                <a:solidFill>
                  <a:srgbClr val="002060"/>
                </a:solidFill>
              </a:rPr>
              <a:t> </a:t>
            </a:r>
            <a:r>
              <a:rPr lang="ru-RU" sz="2800" dirty="0" err="1">
                <a:solidFill>
                  <a:srgbClr val="002060"/>
                </a:solidFill>
              </a:rPr>
              <a:t>топта</a:t>
            </a:r>
            <a:r>
              <a:rPr lang="ru-RU" sz="2800" dirty="0">
                <a:solidFill>
                  <a:srgbClr val="002060"/>
                </a:solidFill>
              </a:rPr>
              <a:t> </a:t>
            </a:r>
            <a:r>
              <a:rPr lang="ru-RU" sz="2800" dirty="0" err="1">
                <a:solidFill>
                  <a:srgbClr val="002060"/>
                </a:solidFill>
              </a:rPr>
              <a:t>талқылаңыз</a:t>
            </a:r>
            <a:r>
              <a:rPr lang="ru-RU" sz="2800" dirty="0">
                <a:solidFill>
                  <a:srgbClr val="002060"/>
                </a:solidFill>
              </a:rPr>
              <a:t> </a:t>
            </a:r>
            <a:r>
              <a:rPr lang="ru-RU" sz="2800" dirty="0" err="1">
                <a:solidFill>
                  <a:srgbClr val="002060"/>
                </a:solidFill>
              </a:rPr>
              <a:t>және</a:t>
            </a:r>
            <a:r>
              <a:rPr lang="ru-RU" sz="2800" dirty="0">
                <a:solidFill>
                  <a:srgbClr val="002060"/>
                </a:solidFill>
              </a:rPr>
              <a:t> </a:t>
            </a:r>
            <a:r>
              <a:rPr lang="ru-RU" sz="2800" dirty="0" err="1">
                <a:solidFill>
                  <a:srgbClr val="002060"/>
                </a:solidFill>
              </a:rPr>
              <a:t>келісіңіз</a:t>
            </a:r>
            <a:r>
              <a:rPr lang="ru-RU" sz="2800" dirty="0">
                <a:solidFill>
                  <a:srgbClr val="002060"/>
                </a:solidFill>
              </a:rPr>
              <a:t>,  «БІЗ» </a:t>
            </a:r>
            <a:r>
              <a:rPr lang="ru-RU" sz="2800" dirty="0" err="1">
                <a:solidFill>
                  <a:srgbClr val="002060"/>
                </a:solidFill>
              </a:rPr>
              <a:t>бағанына</a:t>
            </a:r>
            <a:r>
              <a:rPr lang="ru-RU" sz="2800" dirty="0">
                <a:solidFill>
                  <a:srgbClr val="002060"/>
                </a:solidFill>
              </a:rPr>
              <a:t> </a:t>
            </a:r>
            <a:r>
              <a:rPr lang="ru-RU" sz="2800" dirty="0" err="1">
                <a:solidFill>
                  <a:srgbClr val="002060"/>
                </a:solidFill>
              </a:rPr>
              <a:t>жаңа</a:t>
            </a:r>
            <a:r>
              <a:rPr lang="ru-RU" sz="2800" dirty="0">
                <a:solidFill>
                  <a:srgbClr val="002060"/>
                </a:solidFill>
              </a:rPr>
              <a:t> / </a:t>
            </a:r>
            <a:r>
              <a:rPr lang="ru-RU" sz="2800" dirty="0" err="1">
                <a:solidFill>
                  <a:srgbClr val="002060"/>
                </a:solidFill>
              </a:rPr>
              <a:t>жаңартылған</a:t>
            </a:r>
            <a:r>
              <a:rPr lang="ru-RU" sz="2800" dirty="0">
                <a:solidFill>
                  <a:srgbClr val="002060"/>
                </a:solidFill>
              </a:rPr>
              <a:t> </a:t>
            </a:r>
            <a:r>
              <a:rPr lang="ru-RU" sz="2800" dirty="0" err="1">
                <a:solidFill>
                  <a:srgbClr val="002060"/>
                </a:solidFill>
              </a:rPr>
              <a:t>ақпаратты</a:t>
            </a:r>
            <a:r>
              <a:rPr lang="ru-RU" sz="2800" dirty="0">
                <a:solidFill>
                  <a:srgbClr val="002060"/>
                </a:solidFill>
              </a:rPr>
              <a:t> </a:t>
            </a:r>
            <a:r>
              <a:rPr lang="ru-RU" sz="2800" dirty="0" err="1">
                <a:solidFill>
                  <a:srgbClr val="002060"/>
                </a:solidFill>
              </a:rPr>
              <a:t>жазыңыз</a:t>
            </a:r>
            <a:endParaRPr lang="kk-KZ" sz="2800"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60648"/>
            <a:ext cx="8280920" cy="936104"/>
          </a:xfrm>
        </p:spPr>
        <p:txBody>
          <a:bodyPr>
            <a:normAutofit/>
          </a:bodyPr>
          <a:lstStyle/>
          <a:p>
            <a:r>
              <a:rPr lang="ru-RU" sz="3600" b="1" dirty="0" smtClean="0">
                <a:solidFill>
                  <a:srgbClr val="002060"/>
                </a:solidFill>
                <a:latin typeface="Bookman Old Style" pitchFamily="18" charset="0"/>
              </a:rPr>
              <a:t>Педагог</a:t>
            </a:r>
            <a:endParaRPr lang="ru-RU" sz="3600" b="1" dirty="0">
              <a:solidFill>
                <a:srgbClr val="002060"/>
              </a:solidFill>
              <a:latin typeface="Bookman Old Style" pitchFamily="18" charset="0"/>
            </a:endParaRPr>
          </a:p>
        </p:txBody>
      </p:sp>
      <p:pic>
        <p:nvPicPr>
          <p:cNvPr id="18434" name="Picture 2" descr="C:\Users\Shubakova_K.cpm\Desktop\kak-pedagogu-zashhitit-svoi-prava.jpg"/>
          <p:cNvPicPr>
            <a:picLocks noChangeAspect="1" noChangeArrowheads="1"/>
          </p:cNvPicPr>
          <p:nvPr/>
        </p:nvPicPr>
        <p:blipFill>
          <a:blip r:embed="rId2" cstate="print"/>
          <a:srcRect/>
          <a:stretch>
            <a:fillRect/>
          </a:stretch>
        </p:blipFill>
        <p:spPr bwMode="auto">
          <a:xfrm>
            <a:off x="395536" y="1412776"/>
            <a:ext cx="8424936" cy="5093431"/>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9036496" cy="1008112"/>
          </a:xfrm>
        </p:spPr>
        <p:txBody>
          <a:bodyPr>
            <a:normAutofit fontScale="90000"/>
          </a:bodyPr>
          <a:lstStyle/>
          <a:p>
            <a:r>
              <a:rPr lang="ru-RU" b="1" dirty="0" smtClean="0">
                <a:solidFill>
                  <a:srgbClr val="002060"/>
                </a:solidFill>
                <a:latin typeface="Bookman Old Style" pitchFamily="18" charset="0"/>
              </a:rPr>
              <a:t>Педагог </a:t>
            </a:r>
            <a:br>
              <a:rPr lang="ru-RU" b="1" dirty="0" smtClean="0">
                <a:solidFill>
                  <a:srgbClr val="002060"/>
                </a:solidFill>
                <a:latin typeface="Bookman Old Style" pitchFamily="18" charset="0"/>
              </a:rPr>
            </a:br>
            <a:r>
              <a:rPr lang="ru-RU" b="1" dirty="0" err="1" smtClean="0">
                <a:solidFill>
                  <a:srgbClr val="002060"/>
                </a:solidFill>
                <a:latin typeface="Bookman Old Style" pitchFamily="18" charset="0"/>
              </a:rPr>
              <a:t>Педагог</a:t>
            </a:r>
            <a:r>
              <a:rPr lang="ru-RU" b="1" dirty="0" smtClean="0">
                <a:solidFill>
                  <a:srgbClr val="002060"/>
                </a:solidFill>
                <a:latin typeface="Bookman Old Style" pitchFamily="18" charset="0"/>
              </a:rPr>
              <a:t> </a:t>
            </a:r>
            <a:r>
              <a:rPr lang="ru-RU" b="1" dirty="0" err="1" smtClean="0">
                <a:solidFill>
                  <a:srgbClr val="002060"/>
                </a:solidFill>
                <a:latin typeface="Bookman Old Style" pitchFamily="18" charset="0"/>
              </a:rPr>
              <a:t>дегеніміз</a:t>
            </a:r>
            <a:r>
              <a:rPr lang="ru-RU" b="1" dirty="0" smtClean="0">
                <a:solidFill>
                  <a:srgbClr val="002060"/>
                </a:solidFill>
                <a:latin typeface="Bookman Old Style" pitchFamily="18" charset="0"/>
              </a:rPr>
              <a:t> </a:t>
            </a:r>
            <a:r>
              <a:rPr lang="ru-RU" b="1" dirty="0" err="1" smtClean="0">
                <a:solidFill>
                  <a:srgbClr val="002060"/>
                </a:solidFill>
                <a:latin typeface="Bookman Old Style" pitchFamily="18" charset="0"/>
              </a:rPr>
              <a:t>кім</a:t>
            </a:r>
            <a:r>
              <a:rPr lang="ru-RU" b="1" dirty="0" smtClean="0">
                <a:solidFill>
                  <a:srgbClr val="002060"/>
                </a:solidFill>
                <a:latin typeface="Bookman Old Style" pitchFamily="18" charset="0"/>
              </a:rPr>
              <a:t>?</a:t>
            </a:r>
            <a:r>
              <a:rPr lang="ru-RU" b="1" dirty="0" smtClean="0">
                <a:solidFill>
                  <a:srgbClr val="002060"/>
                </a:solidFill>
                <a:latin typeface="Bookman Old Style" pitchFamily="18" charset="0"/>
              </a:rPr>
              <a:t> </a:t>
            </a:r>
            <a:endParaRPr lang="ru-RU" b="1" dirty="0">
              <a:solidFill>
                <a:srgbClr val="002060"/>
              </a:solidFill>
              <a:latin typeface="Bookman Old Style" pitchFamily="18" charset="0"/>
            </a:endParaRPr>
          </a:p>
        </p:txBody>
      </p:sp>
      <p:pic>
        <p:nvPicPr>
          <p:cNvPr id="17411" name="Picture 3" descr="C:\Users\Shubakova_K.cpm\Desktop\300.jpg"/>
          <p:cNvPicPr>
            <a:picLocks noGrp="1" noChangeAspect="1" noChangeArrowheads="1"/>
          </p:cNvPicPr>
          <p:nvPr>
            <p:ph idx="1"/>
          </p:nvPr>
        </p:nvPicPr>
        <p:blipFill>
          <a:blip r:embed="rId2" cstate="print"/>
          <a:srcRect/>
          <a:stretch>
            <a:fillRect/>
          </a:stretch>
        </p:blipFill>
        <p:spPr bwMode="auto">
          <a:xfrm>
            <a:off x="0" y="1268760"/>
            <a:ext cx="9144000" cy="525658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C:\Users\Shubakova_K.cpm\Desktop\e30290a290e87a2955eda10aba61fbf7.png"/>
          <p:cNvPicPr>
            <a:picLocks noGrp="1" noChangeAspect="1" noChangeArrowheads="1"/>
          </p:cNvPicPr>
          <p:nvPr>
            <p:ph idx="1"/>
          </p:nvPr>
        </p:nvPicPr>
        <p:blipFill>
          <a:blip r:embed="rId2" cstate="print"/>
          <a:srcRect/>
          <a:stretch>
            <a:fillRect/>
          </a:stretch>
        </p:blipFill>
        <p:spPr bwMode="auto">
          <a:xfrm>
            <a:off x="1403648" y="188641"/>
            <a:ext cx="6120680" cy="3456383"/>
          </a:xfrm>
          <a:prstGeom prst="rect">
            <a:avLst/>
          </a:prstGeom>
          <a:noFill/>
        </p:spPr>
      </p:pic>
      <p:sp>
        <p:nvSpPr>
          <p:cNvPr id="5" name="TextBox 4"/>
          <p:cNvSpPr txBox="1"/>
          <p:nvPr/>
        </p:nvSpPr>
        <p:spPr>
          <a:xfrm>
            <a:off x="323528" y="4437112"/>
            <a:ext cx="8352928" cy="1938992"/>
          </a:xfrm>
          <a:prstGeom prst="rect">
            <a:avLst/>
          </a:prstGeom>
          <a:noFill/>
        </p:spPr>
        <p:txBody>
          <a:bodyPr wrap="square" rtlCol="0">
            <a:spAutoFit/>
          </a:bodyPr>
          <a:lstStyle/>
          <a:p>
            <a:pPr algn="ctr"/>
            <a:r>
              <a:rPr lang="ru-RU" sz="2400" b="1" dirty="0" smtClean="0">
                <a:solidFill>
                  <a:srgbClr val="002060"/>
                </a:solidFill>
                <a:latin typeface="Bookman Old Style" pitchFamily="18" charset="0"/>
              </a:rPr>
              <a:t>Какие открытия  Вы для себя сделали? </a:t>
            </a:r>
          </a:p>
          <a:p>
            <a:pPr algn="ctr"/>
            <a:r>
              <a:rPr lang="ru-RU" sz="2400" b="1" dirty="0" smtClean="0">
                <a:solidFill>
                  <a:srgbClr val="002060"/>
                </a:solidFill>
                <a:latin typeface="Bookman Old Style" pitchFamily="18" charset="0"/>
              </a:rPr>
              <a:t>Изменилось ли  общее понимание ?</a:t>
            </a:r>
          </a:p>
          <a:p>
            <a:pPr algn="ctr"/>
            <a:r>
              <a:rPr lang="ru-RU" sz="2400" dirty="0" smtClean="0"/>
              <a:t/>
            </a:r>
            <a:br>
              <a:rPr lang="ru-RU" sz="2400" dirty="0" smtClean="0"/>
            </a:br>
            <a:r>
              <a:rPr lang="ru-RU" sz="2400" dirty="0" err="1" smtClean="0"/>
              <a:t>Өзіңіз үшін қандай жаңалық аштыңыз?</a:t>
            </a:r>
            <a:r>
              <a:rPr lang="ru-RU" sz="2400" dirty="0" smtClean="0"/>
              <a:t> </a:t>
            </a:r>
            <a:r>
              <a:rPr lang="ru-RU" sz="2400" dirty="0" err="1" smtClean="0"/>
              <a:t>Жалпы</a:t>
            </a:r>
            <a:r>
              <a:rPr lang="ru-RU" sz="2400" dirty="0" smtClean="0"/>
              <a:t> </a:t>
            </a:r>
            <a:r>
              <a:rPr lang="ru-RU" sz="2400" dirty="0" err="1" smtClean="0"/>
              <a:t>түсінік өзгерді ме</a:t>
            </a:r>
            <a:r>
              <a:rPr lang="ru-RU" sz="2400" dirty="0" smtClean="0"/>
              <a:t>?</a:t>
            </a:r>
            <a:endParaRPr lang="ru-RU" sz="2400" b="1" dirty="0">
              <a:solidFill>
                <a:srgbClr val="002060"/>
              </a:solidFill>
              <a:latin typeface="Bookman Old Style"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301608" cy="792088"/>
          </a:xfrm>
        </p:spPr>
        <p:txBody>
          <a:bodyPr/>
          <a:lstStyle/>
          <a:p>
            <a:r>
              <a:rPr lang="ru-RU" b="1" dirty="0" smtClean="0">
                <a:solidFill>
                  <a:srgbClr val="002060"/>
                </a:solidFill>
                <a:latin typeface="Bookman Old Style" pitchFamily="18" charset="0"/>
              </a:rPr>
              <a:t>Изменения и поправки </a:t>
            </a:r>
            <a:endParaRPr lang="ru-RU" b="1" dirty="0">
              <a:solidFill>
                <a:srgbClr val="002060"/>
              </a:solidFill>
              <a:latin typeface="Bookman Old Style" pitchFamily="18" charset="0"/>
            </a:endParaRPr>
          </a:p>
        </p:txBody>
      </p:sp>
      <p:pic>
        <p:nvPicPr>
          <p:cNvPr id="16386" name="Picture 2" descr="C:\Users\Shubakova_K.cpm\Desktop\zakon-ob-osago-s-1-marta-2019-goda-konsultant.jpg"/>
          <p:cNvPicPr>
            <a:picLocks noGrp="1" noChangeAspect="1" noChangeArrowheads="1"/>
          </p:cNvPicPr>
          <p:nvPr>
            <p:ph idx="1"/>
          </p:nvPr>
        </p:nvPicPr>
        <p:blipFill>
          <a:blip r:embed="rId2" cstate="print"/>
          <a:srcRect/>
          <a:stretch>
            <a:fillRect/>
          </a:stretch>
        </p:blipFill>
        <p:spPr bwMode="auto">
          <a:xfrm>
            <a:off x="1043608" y="980728"/>
            <a:ext cx="6984776" cy="3888432"/>
          </a:xfrm>
          <a:prstGeom prst="rect">
            <a:avLst/>
          </a:prstGeom>
          <a:noFill/>
        </p:spPr>
      </p:pic>
      <p:sp>
        <p:nvSpPr>
          <p:cNvPr id="5" name="TextBox 4"/>
          <p:cNvSpPr txBox="1"/>
          <p:nvPr/>
        </p:nvSpPr>
        <p:spPr>
          <a:xfrm>
            <a:off x="467544" y="5157192"/>
            <a:ext cx="8280921" cy="1631216"/>
          </a:xfrm>
          <a:prstGeom prst="rect">
            <a:avLst/>
          </a:prstGeom>
          <a:noFill/>
        </p:spPr>
        <p:txBody>
          <a:bodyPr wrap="square" rtlCol="0">
            <a:spAutoFit/>
          </a:bodyPr>
          <a:lstStyle/>
          <a:p>
            <a:pPr algn="ctr"/>
            <a:r>
              <a:rPr lang="ru-RU" sz="2400" b="1" dirty="0" smtClean="0">
                <a:solidFill>
                  <a:srgbClr val="C00000"/>
                </a:solidFill>
                <a:latin typeface="Bookman Old Style" pitchFamily="18" charset="0"/>
              </a:rPr>
              <a:t>Какие изменения и поправки  были внесены (планируются) в нормативные документы?</a:t>
            </a:r>
          </a:p>
          <a:p>
            <a:pPr algn="ctr"/>
            <a:r>
              <a:rPr lang="ru-RU" sz="2400" b="1" dirty="0" smtClean="0">
                <a:solidFill>
                  <a:srgbClr val="C00000"/>
                </a:solidFill>
                <a:latin typeface="Bookman Old Style" pitchFamily="18" charset="0"/>
              </a:rPr>
              <a:t>В чем их значимость?</a:t>
            </a:r>
          </a:p>
          <a:p>
            <a:pPr algn="ctr"/>
            <a:r>
              <a:rPr lang="ru-RU" sz="2400" b="1" dirty="0" smtClean="0">
                <a:solidFill>
                  <a:srgbClr val="C00000"/>
                </a:solidFill>
                <a:latin typeface="Bookman Old Style" pitchFamily="18" charset="0"/>
              </a:rPr>
              <a:t> Как это влияет на отдельно взятого педагога</a:t>
            </a:r>
            <a:r>
              <a:rPr lang="ru-RU" sz="2800" b="1" dirty="0" smtClean="0">
                <a:solidFill>
                  <a:srgbClr val="C00000"/>
                </a:solidFill>
                <a:latin typeface="Bookman Old Style" pitchFamily="18" charset="0"/>
              </a:rPr>
              <a:t>? </a:t>
            </a:r>
            <a:endParaRPr lang="ru-RU" sz="2800" b="1" dirty="0">
              <a:solidFill>
                <a:srgbClr val="C00000"/>
              </a:solidFill>
              <a:latin typeface="Bookman Old Style"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ru-RU" dirty="0" smtClean="0"/>
              <a:t/>
            </a:r>
            <a:br>
              <a:rPr lang="ru-RU" dirty="0" smtClean="0"/>
            </a:br>
            <a:r>
              <a:rPr lang="ru-RU" dirty="0" err="1" smtClean="0"/>
              <a:t>Нормативтік</a:t>
            </a:r>
            <a:r>
              <a:rPr lang="ru-RU" dirty="0" smtClean="0"/>
              <a:t> </a:t>
            </a:r>
            <a:r>
              <a:rPr lang="ru-RU" dirty="0" err="1" smtClean="0"/>
              <a:t>құжаттарға қандай өзгерістер </a:t>
            </a:r>
            <a:r>
              <a:rPr lang="ru-RU" dirty="0" smtClean="0"/>
              <a:t>мен </a:t>
            </a:r>
            <a:r>
              <a:rPr lang="ru-RU" dirty="0" err="1" smtClean="0"/>
              <a:t>толықтырулар енгізілді</a:t>
            </a:r>
            <a:r>
              <a:rPr lang="ru-RU" dirty="0" smtClean="0"/>
              <a:t> (</a:t>
            </a:r>
            <a:r>
              <a:rPr lang="ru-RU" dirty="0" err="1" smtClean="0"/>
              <a:t>жоспарлануда</a:t>
            </a:r>
            <a:r>
              <a:rPr lang="ru-RU" dirty="0" smtClean="0"/>
              <a:t>)?</a:t>
            </a:r>
          </a:p>
          <a:p>
            <a:r>
              <a:rPr lang="ru-RU" dirty="0" smtClean="0"/>
              <a:t> </a:t>
            </a:r>
            <a:r>
              <a:rPr lang="ru-RU" dirty="0" err="1" smtClean="0"/>
              <a:t>Олардың мәні неде</a:t>
            </a:r>
            <a:r>
              <a:rPr lang="ru-RU" dirty="0" smtClean="0"/>
              <a:t>?  </a:t>
            </a:r>
            <a:r>
              <a:rPr lang="ru-RU" dirty="0" err="1" smtClean="0"/>
              <a:t>Бұл  мұғалімге қалай әсер етеді</a:t>
            </a:r>
            <a:r>
              <a:rPr lang="ru-RU" dirty="0" smtClean="0"/>
              <a:t>?</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solidFill>
                  <a:srgbClr val="002060"/>
                </a:solidFill>
                <a:latin typeface="Bookman Old Style" pitchFamily="18" charset="0"/>
              </a:rPr>
              <a:t>Изменения и поправки</a:t>
            </a:r>
            <a:br>
              <a:rPr lang="ru-RU" b="1" dirty="0" smtClean="0">
                <a:solidFill>
                  <a:srgbClr val="002060"/>
                </a:solidFill>
                <a:latin typeface="Bookman Old Style" pitchFamily="18" charset="0"/>
              </a:rPr>
            </a:br>
            <a:r>
              <a:rPr lang="ru-RU" dirty="0" err="1" smtClean="0"/>
              <a:t>Өзгерістер </a:t>
            </a:r>
            <a:r>
              <a:rPr lang="ru-RU" dirty="0" smtClean="0"/>
              <a:t>мен </a:t>
            </a:r>
            <a:r>
              <a:rPr lang="ru-RU" dirty="0" err="1" smtClean="0"/>
              <a:t>толықтырулар</a:t>
            </a:r>
            <a:r>
              <a:rPr lang="ru-RU" b="1" dirty="0" smtClean="0">
                <a:solidFill>
                  <a:srgbClr val="002060"/>
                </a:solidFill>
                <a:latin typeface="Bookman Old Style" pitchFamily="18" charset="0"/>
              </a:rPr>
              <a:t> </a:t>
            </a:r>
            <a:endParaRPr lang="ru-RU" dirty="0"/>
          </a:p>
        </p:txBody>
      </p:sp>
      <p:sp>
        <p:nvSpPr>
          <p:cNvPr id="3" name="Содержимое 2"/>
          <p:cNvSpPr>
            <a:spLocks noGrp="1"/>
          </p:cNvSpPr>
          <p:nvPr>
            <p:ph idx="1"/>
          </p:nvPr>
        </p:nvSpPr>
        <p:spPr/>
        <p:txBody>
          <a:bodyPr>
            <a:normAutofit fontScale="77500" lnSpcReduction="20000"/>
          </a:bodyPr>
          <a:lstStyle/>
          <a:p>
            <a:pPr algn="just"/>
            <a:r>
              <a:rPr lang="ru-RU" b="1" dirty="0" smtClean="0"/>
              <a:t> </a:t>
            </a:r>
            <a:r>
              <a:rPr lang="ru-RU" sz="3600" dirty="0" smtClean="0">
                <a:solidFill>
                  <a:srgbClr val="002060"/>
                </a:solidFill>
                <a:latin typeface="Bookman Old Style" pitchFamily="18" charset="0"/>
              </a:rPr>
              <a:t>Постановление Правительства Республики Казахстан от 31 декабря 2015 года № 1193 «О системе оплаты труда гражданских служащих, работников организаций, содержащихся за счет средств государственного бюджета, работников казенных предприятий» (с изменениями и дополнениями по состоянию на 28.01.2020 г.)</a:t>
            </a:r>
            <a:endParaRPr lang="ru-RU" sz="3300" dirty="0" smtClean="0">
              <a:solidFill>
                <a:srgbClr val="002060"/>
              </a:solidFill>
              <a:latin typeface="Bookman Old Style" pitchFamily="18" charset="0"/>
            </a:endParaRPr>
          </a:p>
          <a:p>
            <a:pPr algn="just"/>
            <a:r>
              <a:rPr lang="ru-RU" sz="3300" dirty="0" smtClean="0">
                <a:solidFill>
                  <a:srgbClr val="002060"/>
                </a:solidFill>
                <a:latin typeface="Bookman Old Style" pitchFamily="18" charset="0"/>
              </a:rPr>
              <a:t>Приказ №338 «Об утверждении Типовых квалификационных характеристик должностей педагогических работников и приравненных к ним лиц»</a:t>
            </a:r>
          </a:p>
          <a:p>
            <a:pPr algn="just"/>
            <a:endParaRPr lang="ru-RU" sz="3300" dirty="0">
              <a:solidFill>
                <a:srgbClr val="002060"/>
              </a:solidFill>
              <a:latin typeface="Bookman Old Style"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568</Words>
  <Application>Microsoft Office PowerPoint</Application>
  <PresentationFormat>Экран (4:3)</PresentationFormat>
  <Paragraphs>73</Paragraphs>
  <Slides>12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Қазақстан Республикасының заңы </vt:lpstr>
      <vt:lpstr>Презентация PowerPoint</vt:lpstr>
      <vt:lpstr>Педагог мәртебесі</vt:lpstr>
      <vt:lpstr>Педагог</vt:lpstr>
      <vt:lpstr>Педагог  Педагог дегеніміз кім? </vt:lpstr>
      <vt:lpstr>Презентация PowerPoint</vt:lpstr>
      <vt:lpstr>Изменения и поправки </vt:lpstr>
      <vt:lpstr>Презентация PowerPoint</vt:lpstr>
      <vt:lpstr>Изменения и поправки Өзгерістер мен толықтырулар </vt:lpstr>
      <vt:lpstr>Презентация PowerPoint</vt:lpstr>
      <vt:lpstr>  Рекомендации современному педагогу Замануи  мұғалімге ұсыныстар  </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Закон Республики Казахстан</dc:title>
  <dc:creator>Шубакова Куляш Искаковна</dc:creator>
  <cp:lastModifiedBy>Gulbahor</cp:lastModifiedBy>
  <cp:revision>27</cp:revision>
  <dcterms:created xsi:type="dcterms:W3CDTF">2020-02-11T03:15:56Z</dcterms:created>
  <dcterms:modified xsi:type="dcterms:W3CDTF">2020-02-20T11:37:57Z</dcterms:modified>
</cp:coreProperties>
</file>