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9" r:id="rId2"/>
    <p:sldId id="289" r:id="rId3"/>
    <p:sldId id="290" r:id="rId4"/>
    <p:sldId id="292" r:id="rId5"/>
    <p:sldId id="269" r:id="rId6"/>
    <p:sldId id="291" r:id="rId7"/>
    <p:sldId id="270" r:id="rId8"/>
    <p:sldId id="260" r:id="rId9"/>
    <p:sldId id="266" r:id="rId10"/>
    <p:sldId id="286" r:id="rId11"/>
    <p:sldId id="281" r:id="rId12"/>
    <p:sldId id="293" r:id="rId13"/>
    <p:sldId id="283" r:id="rId14"/>
    <p:sldId id="294" r:id="rId15"/>
    <p:sldId id="277" r:id="rId16"/>
    <p:sldId id="288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6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7" autoAdjust="0"/>
    <p:restoredTop sz="94660"/>
  </p:normalViewPr>
  <p:slideViewPr>
    <p:cSldViewPr>
      <p:cViewPr varScale="1">
        <p:scale>
          <a:sx n="81" d="100"/>
          <a:sy n="8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AA81-573B-4B0C-88D9-D35D7704940C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AF96-C4A4-43A8-A9B7-7DB3BDFC6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1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4FF77-3BF9-4BC6-8D3C-91417F99FB4A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5C663D-9C25-4C97-AF1B-62A96C6E9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714488"/>
            <a:ext cx="5286790" cy="454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7950" y="1142984"/>
            <a:ext cx="2133600" cy="3651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23.01.2020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71480"/>
            <a:ext cx="2169778" cy="2169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1142984"/>
            <a:ext cx="247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4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улжан\big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764704"/>
            <a:ext cx="6228184" cy="5382051"/>
          </a:xfrm>
          <a:prstGeom prst="rect">
            <a:avLst/>
          </a:prstGeom>
          <a:blipFill>
            <a:blip r:embed="rId3" cstate="print"/>
            <a:stretch>
              <a:fillRect t="-1133" b="-203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1214422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Kaz" pitchFamily="34" charset="0"/>
              </a:rPr>
              <a:t>str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78592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bool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21455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71462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float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3143248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float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364331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sqrt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07194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457200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bool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50006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550070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836712"/>
          <a:ext cx="6096000" cy="5562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404664"/>
            <a:ext cx="480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слова  зашифрованные в таблице (13)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Гулжан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285860"/>
            <a:ext cx="316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Дискрипторы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8380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Находят команды языка программирования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1657" t="25432" r="33378" b="18001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61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слова  зашифрованные в таблице (13)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улжан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85794"/>
            <a:ext cx="371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143116"/>
            <a:ext cx="83174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 задачу в среде программирования 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Python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5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Гулжан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785794"/>
            <a:ext cx="3765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Дискрипторы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285992"/>
            <a:ext cx="8083367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Запускает программу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k-KZ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Решает задачу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используя таблицу данных.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Гулжан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4419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214422"/>
            <a:ext cx="75724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Напишите программу,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указывает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длину и ширину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прямоугольника и выводит его площадь.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программу, которая рассчитывает</a:t>
            </a:r>
            <a:endParaRPr lang="en-US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возраст человека в часах.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3640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6967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Назарларыңызға рақмет</a:t>
            </a:r>
          </a:p>
          <a:p>
            <a:pPr algn="ctr">
              <a:lnSpc>
                <a:spcPct val="150000"/>
              </a:lnSpc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for attention</a:t>
            </a:r>
            <a:endParaRPr lang="kk-KZ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улжан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000108"/>
            <a:ext cx="4857784" cy="2862322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Типы данных. Ввод. Вывод.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Оператор присваивания.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Математические операции</a:t>
            </a:r>
            <a:endParaRPr lang="ru-RU" sz="36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улжан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285860"/>
            <a:ext cx="2467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различные типы данных и уметь их применять в программах. Классифицировать типы данных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9000"/>
            <a:ext cx="2169778" cy="216977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улжан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785794"/>
            <a:ext cx="77283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зашифрованное слово,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подчеркните его и переведите: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hetilanguagebsi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-_________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3929066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Monotype Corsiva" pitchFamily="66" charset="0"/>
              </a:rPr>
              <a:t>LANGUAGE</a:t>
            </a:r>
            <a:endParaRPr lang="ru-RU" sz="3600" b="1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улжан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" descr="C:\Users\Ustaz\Desktop\23 .01.2020\21-01-2020_14-32-09\alfarab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619268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4143380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В  2020  году  великому  философу, математику  Аль </a:t>
            </a:r>
            <a:r>
              <a:rPr lang="ru-RU" sz="3200" b="1" dirty="0" err="1" smtClean="0">
                <a:latin typeface="Monotype Corsiva" pitchFamily="66" charset="0"/>
              </a:rPr>
              <a:t>Фараби</a:t>
            </a:r>
            <a:r>
              <a:rPr lang="ru-RU" sz="3200" b="1" dirty="0" smtClean="0">
                <a:latin typeface="Monotype Corsiva" pitchFamily="66" charset="0"/>
              </a:rPr>
              <a:t>  исполняется 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1 150 лет.  Он  в  своё  время  владел 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70  языками. 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Гулж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Переменная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ячейка памяти, которая имеет имя и хранит значение некоторого типа.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Значение переменной может меняться во время выполнения программы.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Имя переменной состоит из латинских букв и цифр (на первом месте обязательно буква), допускается знак подчеркивания.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различает заглавные и прописные буквы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A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улжан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8934950"/>
              </p:ext>
            </p:extLst>
          </p:nvPr>
        </p:nvGraphicFramePr>
        <p:xfrm>
          <a:off x="1142976" y="357166"/>
          <a:ext cx="7704856" cy="33123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81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2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2294"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данных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en-US" baseline="0" dirty="0" smtClean="0"/>
                        <a:t>Python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294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Целые числа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 </a:t>
                      </a:r>
                      <a:r>
                        <a:rPr lang="kk-KZ" dirty="0" smtClean="0"/>
                        <a:t>от</a:t>
                      </a:r>
                      <a:r>
                        <a:rPr lang="kk-KZ" baseline="0" dirty="0" smtClean="0"/>
                        <a:t> слова </a:t>
                      </a:r>
                      <a:r>
                        <a:rPr lang="en-US" i="1" u="sng" dirty="0" smtClean="0"/>
                        <a:t>integer</a:t>
                      </a:r>
                      <a:endParaRPr lang="ru-RU" i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294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Вещественные (дробные)</a:t>
                      </a:r>
                      <a:r>
                        <a:rPr lang="ru-RU" baseline="0" dirty="0" smtClean="0"/>
                        <a:t> числа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3191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Логически может</a:t>
                      </a:r>
                      <a:r>
                        <a:rPr lang="ru-RU" baseline="0" dirty="0" smtClean="0"/>
                        <a:t> принимать только два значения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TRUE/ FALSE </a:t>
                      </a:r>
                      <a:r>
                        <a:rPr lang="ru-RU" dirty="0" smtClean="0"/>
                        <a:t>или 1/0)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94">
                <a:tc>
                  <a:txBody>
                    <a:bodyPr/>
                    <a:lstStyle/>
                    <a:p>
                      <a:r>
                        <a:rPr lang="ru-RU" dirty="0" smtClean="0"/>
                        <a:t>Символьные (любой символ)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 cstate="print"/>
          <a:srcRect l="32112" t="17247" r="16026" b="11959"/>
          <a:stretch/>
        </p:blipFill>
        <p:spPr bwMode="auto">
          <a:xfrm>
            <a:off x="285720" y="3714752"/>
            <a:ext cx="5868144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улж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764704"/>
            <a:ext cx="6228184" cy="5382051"/>
          </a:xfrm>
          <a:prstGeom prst="rect">
            <a:avLst/>
          </a:prstGeom>
          <a:blipFill>
            <a:blip r:embed="rId3" cstate="print"/>
            <a:stretch>
              <a:fillRect t="-1133" b="-203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663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Гулжан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kk-KZ" sz="4000" b="1" dirty="0" smtClean="0">
                <a:solidFill>
                  <a:srgbClr val="0070C0"/>
                </a:solidFill>
                <a:latin typeface="KZ Vivaldi" pitchFamily="66" charset="-52"/>
              </a:rPr>
              <a:t>Дискрипторы</a:t>
            </a:r>
            <a:endParaRPr lang="ru-RU" sz="4000" b="1" dirty="0">
              <a:solidFill>
                <a:srgbClr val="0070C0"/>
              </a:solidFill>
              <a:latin typeface="KZ Vivaldi" pitchFamily="66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8307082" cy="1329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KZ Boyarsky" pitchFamily="34" charset="0"/>
                <a:cs typeface="Aldhabi" pitchFamily="2" charset="-78"/>
              </a:rPr>
              <a:t>Изучают таблицу «Типы данных».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dirty="0" smtClean="0">
                <a:solidFill>
                  <a:srgbClr val="0070C0"/>
                </a:solidFill>
                <a:latin typeface="KZ Boyarsky" pitchFamily="34" charset="0"/>
                <a:cs typeface="Aldhabi" pitchFamily="2" charset="-78"/>
              </a:rPr>
              <a:t>Правильно определяют тип данных.</a:t>
            </a:r>
            <a:endParaRPr lang="ru-RU" sz="2800" dirty="0">
              <a:solidFill>
                <a:srgbClr val="0070C0"/>
              </a:solidFill>
              <a:latin typeface="KZ Boyarsky" pitchFamily="34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93892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669</TotalTime>
  <Words>479</Words>
  <Application>Microsoft Office PowerPoint</Application>
  <PresentationFormat>Экран (4:3)</PresentationFormat>
  <Paragraphs>290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72</cp:revision>
  <dcterms:created xsi:type="dcterms:W3CDTF">2018-01-08T23:31:07Z</dcterms:created>
  <dcterms:modified xsi:type="dcterms:W3CDTF">2020-01-23T02:23:16Z</dcterms:modified>
</cp:coreProperties>
</file>