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3" r:id="rId2"/>
    <p:sldId id="284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030" autoAdjust="0"/>
    <p:restoredTop sz="94660"/>
  </p:normalViewPr>
  <p:slideViewPr>
    <p:cSldViewPr>
      <p:cViewPr varScale="1">
        <p:scale>
          <a:sx n="68" d="100"/>
          <a:sy n="68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7B6E4-5A27-498E-B776-9BAEC7715618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10146-C17B-4FB9-9FD2-BB7DD10414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88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k-KZ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C5EE7A-1BCA-487B-8CD9-DAB0327561F9}" type="slidenum">
              <a:rPr lang="kk-KZ">
                <a:cs typeface="Arial" charset="0"/>
              </a:rPr>
              <a:pPr/>
              <a:t>1</a:t>
            </a:fld>
            <a:endParaRPr lang="kk-K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507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k-KZ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44B8D3-C6BA-4839-AA95-7A7456A657F8}" type="slidenum">
              <a:rPr lang="kk-KZ">
                <a:cs typeface="Arial" charset="0"/>
              </a:rPr>
              <a:pPr/>
              <a:t>2</a:t>
            </a:fld>
            <a:endParaRPr lang="kk-K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809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ov.kz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74625" y="1211263"/>
            <a:ext cx="1177925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 txBox="1">
            <a:spLocks/>
          </p:cNvSpPr>
          <p:nvPr/>
        </p:nvSpPr>
        <p:spPr bwMode="auto">
          <a:xfrm>
            <a:off x="0" y="142875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ұйымдарына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(7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кезекке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ИНФОГРАФИКАСЫ</a:t>
            </a:r>
            <a:endParaRPr lang="kk-KZ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4" cstate="print"/>
          <a:srcRect l="4561" t="66139" r="86481" b="20723"/>
          <a:stretch>
            <a:fillRect/>
          </a:stretch>
        </p:blipFill>
        <p:spPr bwMode="auto">
          <a:xfrm>
            <a:off x="3609975" y="1079500"/>
            <a:ext cx="1731963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703638" y="2093913"/>
            <a:ext cx="1584325" cy="360362"/>
          </a:xfrm>
          <a:prstGeom prst="ellipse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0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КЕҢСЕ ҚЫЗМЕТКЕРІ</a:t>
            </a:r>
            <a:endParaRPr lang="kk-KZ" sz="10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703513"/>
            <a:ext cx="9144000" cy="3385542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 ҚЫЗМЕТТІ КӨРСЕТУ ҮШІН ҚАЖЕТТІ ҚҰЖАТТАР ТІЗБЕСІ: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 көрсетушіге, мемлекеттік корпорацияға жүгінген кезде: </a:t>
            </a:r>
          </a:p>
          <a:p>
            <a:pPr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туу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куәлігі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көрсетілетін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ата-анасының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өкілдерінің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құжат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қызметкердің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арнаулы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орнынан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мөр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уәкілетті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тұлғаның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күннен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жарамды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қажеттілігі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психологиялық-медициналық-педагогикалық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консультацияның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қорытындысы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ұйымға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кезекте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құқығын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құжаттар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Порталға</a:t>
            </a:r>
            <a:r>
              <a:rPr lang="ru-RU" sz="115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жүгінген</a:t>
            </a:r>
            <a:r>
              <a:rPr lang="ru-RU" sz="115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15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көрсетілетін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ЭЦҚ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электрондық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құжат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нысанындағы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қызметкердің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арнаулы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орнынан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мөр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уәкілетті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тұлғаның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анықтаманың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күннен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жарамды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скан-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қажеттілігі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психологиялық-медициналық-педагогикалық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консультация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қорытындысының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скан-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11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235450" y="2509838"/>
            <a:ext cx="484188" cy="179387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9463" name="Прямоугольник 9"/>
          <p:cNvSpPr>
            <a:spLocks noChangeArrowheads="1"/>
          </p:cNvSpPr>
          <p:nvPr/>
        </p:nvSpPr>
        <p:spPr bwMode="auto">
          <a:xfrm>
            <a:off x="0" y="6357958"/>
            <a:ext cx="9144000" cy="338554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-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(отыз)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286248" y="6143644"/>
            <a:ext cx="484188" cy="29212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1547813" y="698500"/>
            <a:ext cx="2304107" cy="1811338"/>
          </a:xfrm>
          <a:prstGeom prst="wedgeEllipseCallout">
            <a:avLst>
              <a:gd name="adj1" fmla="val -73262"/>
              <a:gd name="adj2" fmla="val 1555"/>
            </a:avLst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Маған мектепке дейінгі ұйымға кезекке қою туралы хабарлама немесе бос орын болған жағдайда жолдама қажет. </a:t>
            </a:r>
            <a:endParaRPr lang="kk-KZ" sz="1100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ьная выноска 15"/>
          <p:cNvSpPr/>
          <p:nvPr/>
        </p:nvSpPr>
        <p:spPr>
          <a:xfrm>
            <a:off x="5314950" y="666750"/>
            <a:ext cx="3786188" cy="1925638"/>
          </a:xfrm>
          <a:prstGeom prst="wedgeEllipseCallout">
            <a:avLst>
              <a:gd name="adj1" fmla="val -65820"/>
              <a:gd name="adj2" fmla="val -9943"/>
            </a:avLst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defTabSz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 қажетті хабарлама немесе жолдаманы алу мемлекеттік қызмет болғандықтан Сіз білім бөліміне, мемлекеттік корпорацияға немесе «электронды үкіметтің»  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www.egov.kz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веб порталы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endParaRPr lang="kk-KZ" sz="1200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21"/>
          <p:cNvSpPr>
            <a:spLocks noChangeArrowheads="1"/>
          </p:cNvSpPr>
          <p:nvPr/>
        </p:nvSpPr>
        <p:spPr bwMode="auto">
          <a:xfrm>
            <a:off x="0" y="6704111"/>
            <a:ext cx="9144000" cy="30777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2667000" y="1417638"/>
            <a:ext cx="908050" cy="1189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506" name="Прямоугольник 21"/>
          <p:cNvSpPr>
            <a:spLocks noChangeArrowheads="1"/>
          </p:cNvSpPr>
          <p:nvPr/>
        </p:nvSpPr>
        <p:spPr bwMode="auto">
          <a:xfrm>
            <a:off x="15875" y="822325"/>
            <a:ext cx="9128125" cy="52322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«Балқаш қаласының білім бөлімі» ММ арқылы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10" descr="C:\Users\Crown\Desktop\Слайд по Отчету 2016 год\002.jpg"/>
          <p:cNvPicPr>
            <a:picLocks noChangeAspect="1" noChangeArrowheads="1"/>
          </p:cNvPicPr>
          <p:nvPr/>
        </p:nvPicPr>
        <p:blipFill>
          <a:blip r:embed="rId4" cstate="print"/>
          <a:srcRect l="76488" t="50000" r="7629" b="42667"/>
          <a:stretch>
            <a:fillRect/>
          </a:stretch>
        </p:blipFill>
        <p:spPr bwMode="auto">
          <a:xfrm>
            <a:off x="3160713" y="5407025"/>
            <a:ext cx="1008062" cy="503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08" name="Picture 10" descr="C:\Users\Crown\Desktop\Слайд по Отчету 2016 год\002.jpg"/>
          <p:cNvPicPr>
            <a:picLocks noChangeAspect="1" noChangeArrowheads="1"/>
          </p:cNvPicPr>
          <p:nvPr/>
        </p:nvPicPr>
        <p:blipFill>
          <a:blip r:embed="rId4" cstate="print"/>
          <a:srcRect l="11079" t="77499" r="73538" b="9666"/>
          <a:stretch>
            <a:fillRect/>
          </a:stretch>
        </p:blipFill>
        <p:spPr bwMode="auto">
          <a:xfrm>
            <a:off x="3143250" y="3370263"/>
            <a:ext cx="1008063" cy="588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0" name="Прямоугольник 39"/>
          <p:cNvSpPr/>
          <p:nvPr/>
        </p:nvSpPr>
        <p:spPr>
          <a:xfrm>
            <a:off x="3182938" y="5929313"/>
            <a:ext cx="1008062" cy="741362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8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«ЭЛЕКТРОНДЫ ҮКІМЕТ</a:t>
            </a:r>
            <a:r>
              <a:rPr lang="kk-KZ" sz="6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» ВЕБ ПОРТАЛЫ</a:t>
            </a:r>
            <a:endParaRPr lang="kk-KZ" sz="600" b="1" kern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121025" y="3978275"/>
            <a:ext cx="1008063" cy="596900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7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«Азаматтарға  арналған үкімет» мемлекеттік корпорациясы</a:t>
            </a:r>
            <a:endParaRPr lang="kk-KZ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3678238" y="1681163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043363" y="1465262"/>
            <a:ext cx="2160587" cy="109964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Балқаш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қаласының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бөлімінің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КЕҢСЕ ҚЫЗМЕТКЕРІ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трелка вправо 50"/>
          <p:cNvSpPr/>
          <p:nvPr/>
        </p:nvSpPr>
        <p:spPr>
          <a:xfrm rot="10800000">
            <a:off x="3665538" y="2032000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1514" name="Заголовок 1"/>
          <p:cNvSpPr txBox="1">
            <a:spLocks/>
          </p:cNvSpPr>
          <p:nvPr/>
        </p:nvSpPr>
        <p:spPr bwMode="auto">
          <a:xfrm>
            <a:off x="15875" y="177800"/>
            <a:ext cx="91440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ұйымдарына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(7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кезекке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ИНФОГРАФИКАСЫ</a:t>
            </a:r>
            <a:endParaRPr lang="kk-KZ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5" name="Прямоугольник 21"/>
          <p:cNvSpPr>
            <a:spLocks noChangeArrowheads="1"/>
          </p:cNvSpPr>
          <p:nvPr/>
        </p:nvSpPr>
        <p:spPr bwMode="auto">
          <a:xfrm>
            <a:off x="0" y="2689225"/>
            <a:ext cx="9144000" cy="52322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«Азаматтарға арналған үкімет» мемлекеттік корпорациясы арқылы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6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727200" y="3382963"/>
            <a:ext cx="908050" cy="1189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8" name="Стрелка вправо 27"/>
          <p:cNvSpPr/>
          <p:nvPr/>
        </p:nvSpPr>
        <p:spPr>
          <a:xfrm>
            <a:off x="2727325" y="3606800"/>
            <a:ext cx="276225" cy="287338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3" name="Стрелка вправо 32"/>
          <p:cNvSpPr/>
          <p:nvPr/>
        </p:nvSpPr>
        <p:spPr>
          <a:xfrm rot="10800000">
            <a:off x="2698750" y="4087813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3" name="Стрелка вправо 52"/>
          <p:cNvSpPr/>
          <p:nvPr/>
        </p:nvSpPr>
        <p:spPr>
          <a:xfrm>
            <a:off x="4259263" y="3644900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8" name="Стрелка вправо 57"/>
          <p:cNvSpPr/>
          <p:nvPr/>
        </p:nvSpPr>
        <p:spPr>
          <a:xfrm rot="10800000">
            <a:off x="4275138" y="4043363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1521" name="Прямоугольник 21"/>
          <p:cNvSpPr>
            <a:spLocks noChangeArrowheads="1"/>
          </p:cNvSpPr>
          <p:nvPr/>
        </p:nvSpPr>
        <p:spPr bwMode="auto">
          <a:xfrm>
            <a:off x="0" y="4724400"/>
            <a:ext cx="9144000" cy="52322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«ЭЛЕКТРОНДЫ  ҮКІМЕТ» ВЕБ ПОРТАЛЫ арқылы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22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722438" y="5430838"/>
            <a:ext cx="908050" cy="1189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6" name="Стрелка вправо 75"/>
          <p:cNvSpPr/>
          <p:nvPr/>
        </p:nvSpPr>
        <p:spPr>
          <a:xfrm>
            <a:off x="2744788" y="5656263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79" name="Стрелка вправо 78"/>
          <p:cNvSpPr/>
          <p:nvPr/>
        </p:nvSpPr>
        <p:spPr>
          <a:xfrm rot="10800000">
            <a:off x="2698750" y="6135688"/>
            <a:ext cx="276225" cy="287337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86" name="Стрелка вправо 85"/>
          <p:cNvSpPr/>
          <p:nvPr/>
        </p:nvSpPr>
        <p:spPr>
          <a:xfrm>
            <a:off x="4367213" y="5618163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87" name="Стрелка вправо 86"/>
          <p:cNvSpPr/>
          <p:nvPr/>
        </p:nvSpPr>
        <p:spPr>
          <a:xfrm rot="10800000">
            <a:off x="4314825" y="6156325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643438" y="3356992"/>
            <a:ext cx="2160587" cy="115212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Балқаш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қаласының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бөлімінің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КЕҢСЕ ҚЫЗМЕТКЕРІ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699000" y="5445224"/>
            <a:ext cx="2160588" cy="115242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Балқаш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қаласының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бөлімінің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КЕҢСЕ ҚЫЗМЕТКЕРІ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369</Words>
  <Application>Microsoft Office PowerPoint</Application>
  <PresentationFormat>Экран (4:3)</PresentationFormat>
  <Paragraphs>35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SamatPK</dc:creator>
  <cp:lastModifiedBy>komp6-19</cp:lastModifiedBy>
  <cp:revision>94</cp:revision>
  <dcterms:created xsi:type="dcterms:W3CDTF">2017-03-27T04:31:39Z</dcterms:created>
  <dcterms:modified xsi:type="dcterms:W3CDTF">2020-02-03T05:12:31Z</dcterms:modified>
</cp:coreProperties>
</file>