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8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7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2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5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9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8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5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9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5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BBA99-A1ED-45B4-9781-08D7E1F62B0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0B9A2-1D54-4899-BD23-B5DC715F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215" r="921" b="16137"/>
          <a:stretch/>
        </p:blipFill>
        <p:spPr>
          <a:xfrm>
            <a:off x="440336" y="164892"/>
            <a:ext cx="11117079" cy="6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445" r="3689" b="5687"/>
          <a:stretch/>
        </p:blipFill>
        <p:spPr>
          <a:xfrm>
            <a:off x="675347" y="365125"/>
            <a:ext cx="10807119" cy="63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9929" r="2306" b="6506"/>
          <a:stretch/>
        </p:blipFill>
        <p:spPr>
          <a:xfrm>
            <a:off x="688351" y="365126"/>
            <a:ext cx="10665449" cy="62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0134" r="2920" b="6711"/>
          <a:stretch/>
        </p:blipFill>
        <p:spPr>
          <a:xfrm>
            <a:off x="503072" y="365125"/>
            <a:ext cx="10850728" cy="62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3" t="17674" r="3534" b="16958"/>
          <a:stretch/>
        </p:blipFill>
        <p:spPr>
          <a:xfrm>
            <a:off x="658391" y="365125"/>
            <a:ext cx="1069540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3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510" r="4303" b="13268"/>
          <a:stretch/>
        </p:blipFill>
        <p:spPr>
          <a:xfrm>
            <a:off x="637851" y="464695"/>
            <a:ext cx="11114437" cy="62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6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5051" r="2920" b="5072"/>
          <a:stretch/>
        </p:blipFill>
        <p:spPr>
          <a:xfrm>
            <a:off x="608310" y="365126"/>
            <a:ext cx="10745490" cy="63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3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600" r="1997" b="4867"/>
          <a:stretch/>
        </p:blipFill>
        <p:spPr>
          <a:xfrm>
            <a:off x="732752" y="365126"/>
            <a:ext cx="10621048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0748" r="3073" b="7121"/>
          <a:stretch/>
        </p:blipFill>
        <p:spPr>
          <a:xfrm>
            <a:off x="413480" y="365125"/>
            <a:ext cx="10940320" cy="62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1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674" r="1997" b="21261"/>
          <a:stretch/>
        </p:blipFill>
        <p:spPr>
          <a:xfrm>
            <a:off x="577673" y="365125"/>
            <a:ext cx="1077612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27920" r="5533" b="9375"/>
          <a:stretch/>
        </p:blipFill>
        <p:spPr>
          <a:xfrm>
            <a:off x="451175" y="254833"/>
            <a:ext cx="11121231" cy="60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2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2020-01-14T05:14:14Z</dcterms:created>
  <dcterms:modified xsi:type="dcterms:W3CDTF">2020-01-14T05:31:46Z</dcterms:modified>
</cp:coreProperties>
</file>