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0" autoAdjust="0"/>
    <p:restoredTop sz="94660"/>
  </p:normalViewPr>
  <p:slideViewPr>
    <p:cSldViewPr>
      <p:cViewPr varScale="1">
        <p:scale>
          <a:sx n="87" d="100"/>
          <a:sy n="87" d="100"/>
        </p:scale>
        <p:origin x="18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B6E4-5A27-498E-B776-9BAEC771561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0146-C17B-4FB9-9FD2-BB7DD1041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5EE7A-1BCA-487B-8CD9-DAB0327561F9}" type="slidenum">
              <a:rPr lang="kk-KZ">
                <a:cs typeface="Arial" charset="0"/>
              </a:rPr>
              <a:pPr/>
              <a:t>1</a:t>
            </a:fld>
            <a:endParaRPr lang="kk-K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44B8D3-C6BA-4839-AA95-7A7456A657F8}" type="slidenum">
              <a:rPr lang="kk-KZ">
                <a:cs typeface="Arial" charset="0"/>
              </a:rPr>
              <a:pPr/>
              <a:t>2</a:t>
            </a:fld>
            <a:endParaRPr lang="kk-K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ov.kz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4625" y="1211263"/>
            <a:ext cx="11779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0" y="142875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ИНФОГРАФИКАСЫ</a:t>
            </a:r>
            <a:endParaRPr lang="kk-K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 cstate="print"/>
          <a:srcRect l="4561" t="66139" r="86481" b="20723"/>
          <a:stretch>
            <a:fillRect/>
          </a:stretch>
        </p:blipFill>
        <p:spPr bwMode="auto">
          <a:xfrm>
            <a:off x="3609975" y="1079500"/>
            <a:ext cx="1731963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703638" y="2093913"/>
            <a:ext cx="1584325" cy="3603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КЕҢСЕ ҚЫЗМЕТКЕРІ</a:t>
            </a:r>
            <a:endParaRPr lang="kk-KZ" sz="10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03513"/>
            <a:ext cx="9144000" cy="338554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ҚЫЗМЕТТІ КӨРСЕТУ ҮШІН ҚАЖЕТТІ ҚҰЖАТТАР ТІЗБЕСІ: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 көрсетушіге, мемлекеттік корпорацияға жүгінген кезде: 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туу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куәлігі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өкілдерінің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сәйкестендіру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куәландыратын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мөр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консультацияның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ұйымға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құқығын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Порталға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жүгінген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15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ЭЦҚ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нысанындағы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әскери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қызметкердің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қызметкерінің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мөр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уәкілетті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анықтаманың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скан-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қажеттілігі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консультация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қорытындысының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) скан-</a:t>
            </a:r>
            <a:r>
              <a:rPr lang="ru-RU" sz="1150" dirty="0" err="1">
                <a:latin typeface="Times New Roman" pitchFamily="18" charset="0"/>
                <a:cs typeface="Times New Roman" pitchFamily="18" charset="0"/>
              </a:rPr>
              <a:t>көшірмесі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1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35450" y="2509838"/>
            <a:ext cx="484188" cy="17938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463" name="Прямоугольник 9"/>
          <p:cNvSpPr>
            <a:spLocks noChangeArrowheads="1"/>
          </p:cNvSpPr>
          <p:nvPr/>
        </p:nvSpPr>
        <p:spPr bwMode="auto">
          <a:xfrm>
            <a:off x="0" y="6357958"/>
            <a:ext cx="914400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(отыз)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6143644"/>
            <a:ext cx="484188" cy="29212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547813" y="698500"/>
            <a:ext cx="2304107" cy="1811338"/>
          </a:xfrm>
          <a:prstGeom prst="wedgeEllipseCallout">
            <a:avLst>
              <a:gd name="adj1" fmla="val -73262"/>
              <a:gd name="adj2" fmla="val 1555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1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мектепке дейінгі ұйымға кезекке қою туралы хабарлама немесе бос орын болған жағдайда жолдама қажет. </a:t>
            </a:r>
            <a:endParaRPr lang="kk-KZ" sz="11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314950" y="666750"/>
            <a:ext cx="3786188" cy="1925638"/>
          </a:xfrm>
          <a:prstGeom prst="wedgeEllipseCallout">
            <a:avLst>
              <a:gd name="adj1" fmla="val -65820"/>
              <a:gd name="adj2" fmla="val -9943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 қажетті хабарлама немесе жолдаманы алу мемлекеттік қызмет болғандықтан Сіз білім бөліміне, мемлекеттік корпорацияға немесе «электронды үкіметтің»  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www.egov.kz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веб порталы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1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endParaRPr lang="kk-KZ" sz="1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0" y="6704111"/>
            <a:ext cx="9144000" cy="30777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2667000" y="1417638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6" name="Прямоугольник 21"/>
          <p:cNvSpPr>
            <a:spLocks noChangeArrowheads="1"/>
          </p:cNvSpPr>
          <p:nvPr/>
        </p:nvSpPr>
        <p:spPr bwMode="auto">
          <a:xfrm>
            <a:off x="15875" y="822325"/>
            <a:ext cx="9128125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«Балқаш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қаласының білім бөлімі» ММ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0" descr="C:\Users\Crown\Desktop\Слайд по Отчету 2016 год\002.jpg"/>
          <p:cNvPicPr>
            <a:picLocks noChangeAspect="1" noChangeArrowheads="1"/>
          </p:cNvPicPr>
          <p:nvPr/>
        </p:nvPicPr>
        <p:blipFill>
          <a:blip r:embed="rId4" cstate="print"/>
          <a:srcRect l="76488" t="50000" r="7629" b="42667"/>
          <a:stretch>
            <a:fillRect/>
          </a:stretch>
        </p:blipFill>
        <p:spPr bwMode="auto">
          <a:xfrm>
            <a:off x="3160713" y="5407025"/>
            <a:ext cx="1008062" cy="503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8" name="Picture 10" descr="C:\Users\Crown\Desktop\Слайд по Отчету 2016 год\002.jpg"/>
          <p:cNvPicPr>
            <a:picLocks noChangeAspect="1" noChangeArrowheads="1"/>
          </p:cNvPicPr>
          <p:nvPr/>
        </p:nvPicPr>
        <p:blipFill>
          <a:blip r:embed="rId4" cstate="print"/>
          <a:srcRect l="11079" t="77499" r="73538" b="9666"/>
          <a:stretch>
            <a:fillRect/>
          </a:stretch>
        </p:blipFill>
        <p:spPr bwMode="auto">
          <a:xfrm>
            <a:off x="3143250" y="3370263"/>
            <a:ext cx="1008063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3182938" y="5929313"/>
            <a:ext cx="1008062" cy="74136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800" b="1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«ЭЛЕКТРОНДЫ ҮКІМЕТ</a:t>
            </a:r>
            <a:r>
              <a:rPr lang="kk-KZ" sz="600" b="1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 ВЕБ ПОРТАЛЫ</a:t>
            </a:r>
            <a:endParaRPr lang="kk-KZ" sz="600" b="1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21025" y="3978275"/>
            <a:ext cx="1008063" cy="5969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«Азаматтарға  арналған үкімет» мемлекеттік корпорациясы</a:t>
            </a:r>
            <a:endParaRPr lang="kk-KZ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3678238" y="16811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043363" y="1465262"/>
            <a:ext cx="2160587" cy="10996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0800000">
            <a:off x="3665538" y="2032000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514" name="Заголовок 1"/>
          <p:cNvSpPr txBox="1">
            <a:spLocks/>
          </p:cNvSpPr>
          <p:nvPr/>
        </p:nvSpPr>
        <p:spPr bwMode="auto">
          <a:xfrm>
            <a:off x="15875" y="17780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ұйымдарына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ИНФОГРАФИКАСЫ</a:t>
            </a:r>
            <a:endParaRPr lang="kk-KZ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Прямоугольник 21"/>
          <p:cNvSpPr>
            <a:spLocks noChangeArrowheads="1"/>
          </p:cNvSpPr>
          <p:nvPr/>
        </p:nvSpPr>
        <p:spPr bwMode="auto">
          <a:xfrm>
            <a:off x="0" y="2689225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«Азаматтарға арналған үкімет» мемлекеттік корпорациясы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27200" y="3382963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2727325" y="3606800"/>
            <a:ext cx="276225" cy="28733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2698750" y="4087813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4259263" y="3644900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4275138" y="4043363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521" name="Прямоугольник 21"/>
          <p:cNvSpPr>
            <a:spLocks noChangeArrowheads="1"/>
          </p:cNvSpPr>
          <p:nvPr/>
        </p:nvSpPr>
        <p:spPr bwMode="auto">
          <a:xfrm>
            <a:off x="0" y="4724400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«ЭЛЕКТРОНДЫ  ҮКІМЕТ» ВЕБ ПОРТАЛЫ арқылы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 ҚЫЗМЕТТІ КӨРСЕТУ ТӘРТІБІ</a:t>
            </a:r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2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722438" y="5430838"/>
            <a:ext cx="908050" cy="1189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6" name="Стрелка вправо 75"/>
          <p:cNvSpPr/>
          <p:nvPr/>
        </p:nvSpPr>
        <p:spPr>
          <a:xfrm>
            <a:off x="2744788" y="56562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10800000">
            <a:off x="2698750" y="6135688"/>
            <a:ext cx="276225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4367213" y="5618163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7" name="Стрелка вправо 86"/>
          <p:cNvSpPr/>
          <p:nvPr/>
        </p:nvSpPr>
        <p:spPr>
          <a:xfrm rot="10800000">
            <a:off x="4314825" y="6156325"/>
            <a:ext cx="276225" cy="28892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43438" y="3356992"/>
            <a:ext cx="2160587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99000" y="5445224"/>
            <a:ext cx="2160588" cy="11524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Балқаш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қаласының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бөлімінің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КЕҢСЕ ҚЫЗМЕТКЕРІ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369</Words>
  <Application>Microsoft Office PowerPoint</Application>
  <PresentationFormat>Экран (4:3)</PresentationFormat>
  <Paragraphs>35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SamatPK</dc:creator>
  <cp:lastModifiedBy>User</cp:lastModifiedBy>
  <cp:revision>94</cp:revision>
  <dcterms:created xsi:type="dcterms:W3CDTF">2017-03-27T04:31:39Z</dcterms:created>
  <dcterms:modified xsi:type="dcterms:W3CDTF">2019-04-23T03:22:11Z</dcterms:modified>
</cp:coreProperties>
</file>