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0" autoAdjust="0"/>
    <p:restoredTop sz="94660"/>
  </p:normalViewPr>
  <p:slideViewPr>
    <p:cSldViewPr>
      <p:cViewPr varScale="1">
        <p:scale>
          <a:sx n="87" d="100"/>
          <a:sy n="87" d="100"/>
        </p:scale>
        <p:origin x="18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B6E4-5A27-498E-B776-9BAEC7715618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0146-C17B-4FB9-9FD2-BB7DD1041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k-KZ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F42C81-1CCE-4BB7-BEA5-BD28E32DB86C}" type="slidenum">
              <a:rPr lang="kk-KZ">
                <a:cs typeface="Arial" charset="0"/>
              </a:rPr>
              <a:pPr/>
              <a:t>1</a:t>
            </a:fld>
            <a:endParaRPr lang="kk-K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4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0" y="908720"/>
            <a:ext cx="1331640" cy="17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Мектепке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дейінгі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білім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беру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</a:rPr>
              <a:t>ұйымдарына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</a:rPr>
              <a:t>құжаттарды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қабылдау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және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балаларды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itchFamily="18" charset="0"/>
              </a:rPr>
              <a:t>қабылдау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»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мемлекеттік қызметті көрсету</a:t>
            </a:r>
          </a:p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</a:rPr>
              <a:t> ИНФОГРАФИКАСЫ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4" cstate="print"/>
          <a:srcRect l="4561" t="66139" r="86481" b="20723"/>
          <a:stretch>
            <a:fillRect/>
          </a:stretch>
        </p:blipFill>
        <p:spPr bwMode="auto">
          <a:xfrm>
            <a:off x="3635896" y="908720"/>
            <a:ext cx="1881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707904" y="1988840"/>
            <a:ext cx="1728192" cy="36036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kk-KZ" sz="1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КЕҢСЕ ҚЫЗМЕТКЕРІ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708920"/>
            <a:ext cx="9144000" cy="193899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МЕМЛЕКЕТТІК ҚЫЗМЕТТІ АЛУ ҮШІН ҚАЖЕТТІ ҚҰЖАТТАР ТІЗІМІ: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Қызмет алушыға жүгінген кезде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қабылдауға арналған жолдама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күннен бастап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жұмыс күні ішінде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жарамды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ата-анасының бірінің немесе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заңды өкілінің жеке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куәландыратын құжат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сәйкестендіру үшін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баланың тууын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куәландыратын құжат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сәйкестендіру үшін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4) "Бала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денсаулығы паспорты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026/у-3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есеп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нысанын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толтыру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және жүргізу жөніндегі нұсқаулықта қарастырылған нысан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баланың денсаулық паспорты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баланың денсаулығы туралы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6)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 ко</a:t>
            </a:r>
            <a:r>
              <a:rPr lang="ru-RU" sz="1200" dirty="0" err="1" smtClean="0"/>
              <a:t>нсультацияның қорытындысы </a:t>
            </a:r>
            <a:r>
              <a:rPr lang="ru-RU" sz="1200" dirty="0" smtClean="0"/>
              <a:t>(</a:t>
            </a:r>
            <a:r>
              <a:rPr lang="ru-RU" sz="1200" dirty="0" err="1" smtClean="0"/>
              <a:t>ерекше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білім</a:t>
            </a:r>
            <a:r>
              <a:rPr lang="ru-RU" sz="1200" dirty="0" smtClean="0"/>
              <a:t> беру </a:t>
            </a:r>
            <a:r>
              <a:rPr lang="ru-RU" sz="1200" dirty="0" err="1" smtClean="0"/>
              <a:t>қажеттілігі </a:t>
            </a:r>
            <a:r>
              <a:rPr lang="ru-RU" sz="1200" dirty="0" smtClean="0"/>
              <a:t>бар </a:t>
            </a:r>
            <a:r>
              <a:rPr lang="ru-RU" sz="1200" dirty="0" err="1" smtClean="0"/>
              <a:t>балалар</a:t>
            </a:r>
            <a:r>
              <a:rPr lang="ru-RU" sz="1200" dirty="0" smtClean="0"/>
              <a:t> </a:t>
            </a:r>
            <a:r>
              <a:rPr lang="ru-RU" sz="1200" dirty="0" err="1" smtClean="0"/>
              <a:t>үшін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55976" y="2420888"/>
            <a:ext cx="484188" cy="17938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0" y="4437112"/>
            <a:ext cx="9144000" cy="3143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1400" b="1" dirty="0">
                <a:latin typeface="Times New Roman" pitchFamily="18" charset="0"/>
                <a:cs typeface="Times New Roman" pitchFamily="18" charset="0"/>
              </a:rPr>
              <a:t>Мемлекеттік қызметті көрсету мерзімі – 30 (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отыз</a:t>
            </a:r>
            <a:r>
              <a:rPr lang="kk-KZ" altLang="ru-RU" sz="1400" b="1" dirty="0">
                <a:latin typeface="Times New Roman" pitchFamily="18" charset="0"/>
                <a:cs typeface="Times New Roman" pitchFamily="18" charset="0"/>
              </a:rPr>
              <a:t>) минут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4357694"/>
            <a:ext cx="484187" cy="180975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547664" y="764704"/>
            <a:ext cx="2033588" cy="1501775"/>
          </a:xfrm>
          <a:prstGeom prst="wedgeEllipseCallout">
            <a:avLst>
              <a:gd name="adj1" fmla="val -68918"/>
              <a:gd name="adj2" fmla="val -3340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Маған мектепке дейінгі білім беру ұйымынан білім алғым келеді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5578475" y="692697"/>
            <a:ext cx="3565525" cy="1584176"/>
          </a:xfrm>
          <a:prstGeom prst="wedgeEllipseCallout">
            <a:avLst>
              <a:gd name="adj1" fmla="val -69103"/>
              <a:gd name="adj2" fmla="val -9270"/>
            </a:avLst>
          </a:prstGeom>
          <a:solidFill>
            <a:srgbClr val="4F81BD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defTabSz="0"/>
            <a:r>
              <a:rPr lang="kk-KZ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Сізге ұйымға қабылдау мемлекеттік қызмет болып табылады, Сіз білім алғыңыз келетін мектепке дейінгі білім беру ұйымына өтініш бере аласыз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l="23335" t="67220" r="69164" b="14212"/>
          <a:stretch>
            <a:fillRect/>
          </a:stretch>
        </p:blipFill>
        <p:spPr bwMode="auto">
          <a:xfrm>
            <a:off x="1431404" y="5301208"/>
            <a:ext cx="1009650" cy="1296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0" y="4757652"/>
            <a:ext cx="9144000" cy="46166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«Балқаш </a:t>
            </a:r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қаласының білім бөлімі» ММ </a:t>
            </a:r>
            <a:endParaRPr lang="kk-KZ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МЕМЛЕКЕТТІК ҚЫЗМЕТТІ КӨРСЕТУ ТӘРТІБІ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192762" y="5661248"/>
            <a:ext cx="276225" cy="28733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555776" y="5661248"/>
            <a:ext cx="276225" cy="28892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72854" y="5301208"/>
            <a:ext cx="2160588" cy="12961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Мектепке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дейінгі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білім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беру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ұйымының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/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КЕҢСЕ 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ҚЫЗМЕТКЕРІ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8104" y="5301208"/>
            <a:ext cx="2160588" cy="12961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Мектепке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дейінгі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білім</a:t>
            </a: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беру </a:t>
            </a:r>
            <a:r>
              <a:rPr lang="ru-RU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ұйымының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Басшысы</a:t>
            </a:r>
            <a:endParaRPr lang="ru-RU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555776" y="6021288"/>
            <a:ext cx="276225" cy="28733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5120754" y="5949280"/>
            <a:ext cx="276225" cy="28733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kern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138</Words>
  <Application>Microsoft Office PowerPoint</Application>
  <PresentationFormat>Экран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SamatPK</dc:creator>
  <cp:lastModifiedBy>User</cp:lastModifiedBy>
  <cp:revision>94</cp:revision>
  <dcterms:created xsi:type="dcterms:W3CDTF">2017-03-27T04:31:39Z</dcterms:created>
  <dcterms:modified xsi:type="dcterms:W3CDTF">2019-04-23T03:19:54Z</dcterms:modified>
</cp:coreProperties>
</file>