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8" d="100"/>
          <a:sy n="78" d="100"/>
        </p:scale>
        <p:origin x="-92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1026" name="AutoShape 2" descr="https://www.freepptbackgrounds.net/wp-content/uploads/2014/01/War-Theme-Powerpoint-Template-680x51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www.freepptbackgrounds.net/wp-content/uploads/2014/01/War-Theme-Powerpoint-Template-680x51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propowerpoint.ru/wp-content/uploads/2013/01/OrangSlaidMin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31" name="Rectangle 7"/>
          <p:cNvSpPr>
            <a:spLocks noChangeArrowheads="1"/>
          </p:cNvSpPr>
          <p:nvPr/>
        </p:nvSpPr>
        <p:spPr bwMode="auto">
          <a:xfrm>
            <a:off x="1214414" y="428604"/>
            <a:ext cx="6501010" cy="1384995"/>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Жаратылыстану – математика пәндер </a:t>
            </a:r>
            <a:endParaRPr kumimoji="0" lang="en-US"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бірлестігінің апталық декадасының </a:t>
            </a:r>
            <a:endParaRPr kumimoji="0" lang="en-US"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қорытындысы</a:t>
            </a:r>
            <a:endParaRPr kumimoji="0" lang="kk-KZ" sz="28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1032" name="Rectangle 8"/>
          <p:cNvSpPr>
            <a:spLocks noChangeArrowheads="1"/>
          </p:cNvSpPr>
          <p:nvPr/>
        </p:nvSpPr>
        <p:spPr bwMode="auto">
          <a:xfrm>
            <a:off x="4214810" y="2071678"/>
            <a:ext cx="4643470" cy="427809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2018 жылдың 20-30 қараша аралығында </a:t>
            </a:r>
            <a:r>
              <a:rPr kumimoji="0" lang="kk-KZ"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«Білгеніңе сенбе, біліміңе сен» </a:t>
            </a:r>
            <a:r>
              <a:rPr kumimoji="0" lang="kk-KZ"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атты жаратылыстану – математика</a:t>
            </a:r>
            <a:r>
              <a:rPr kumimoji="0" lang="kk-KZ"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kk-KZ"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пәндерінің апталығы өткізілді. </a:t>
            </a:r>
            <a:br>
              <a:rPr kumimoji="0" lang="kk-KZ"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br>
            <a:r>
              <a:rPr kumimoji="0" lang="kk-KZ"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Апталықтың мақсаты </a:t>
            </a:r>
            <a:r>
              <a:rPr kumimoji="0" lang="kk-KZ"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оқушылардың жаратылыстану пәндері бойынша білімін нығайту және шығармашылық қабілеттерін дамыта отырып, күнделікті өмірде қолдана білуге дағдыландыру.</a:t>
            </a:r>
            <a:r>
              <a:rPr kumimoji="0" lang="en-US"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kk-KZ"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Түрлі сайыстар мен іс- шаралар арқылы оқушылардың пәнге деген қызығушылықтарын ояту.</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
            </a:r>
            <a:br>
              <a:rPr kumimoji="0" lang="ru-RU" sz="1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br>
            <a:endParaRPr kumimoji="0" lang="ru-RU" sz="1800" b="0" i="0" u="none" strike="noStrike" cap="none" normalizeH="0" baseline="0" dirty="0" smtClean="0">
              <a:ln>
                <a:noFill/>
              </a:ln>
              <a:solidFill>
                <a:srgbClr val="002060"/>
              </a:solidFill>
              <a:effectLst/>
              <a:latin typeface="Arial" pitchFamily="34" charset="0"/>
            </a:endParaRPr>
          </a:p>
        </p:txBody>
      </p:sp>
      <p:pic>
        <p:nvPicPr>
          <p:cNvPr id="9" name="Рисунок 8" descr="https://dt1.akmoedu.kz/EEF4AF0C8AA79764/5d1d12eea1920204591c615c86ba3946/0773ea27e72258c289552734e24652b5.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5689" b="10440"/>
          <a:stretch>
            <a:fillRect/>
          </a:stretch>
        </p:blipFill>
        <p:spPr bwMode="auto">
          <a:xfrm>
            <a:off x="500034" y="2143116"/>
            <a:ext cx="3552828" cy="30003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6" descr="http://propowerpoint.ru/wp-content/uploads/2013/01/OrangSlaidMin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4338" name="Rectangle 2"/>
          <p:cNvSpPr>
            <a:spLocks noChangeArrowheads="1"/>
          </p:cNvSpPr>
          <p:nvPr/>
        </p:nvSpPr>
        <p:spPr bwMode="auto">
          <a:xfrm>
            <a:off x="928662" y="428604"/>
            <a:ext cx="792961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Алдын ала апталықтың жоспары ӘБ отырысында қарастырылып, директордың бұйрығымен жоспар жасалынды.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Мектептің файесінде</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апталықтың жоспары</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мен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түрлі </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стенд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жасалынды</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ребустар</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жұмбақтар</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кроссвордтар</a:t>
            </a:r>
            <a:r>
              <a:rPr kumimoji="0" lang="en-US" sz="1600"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ұсынылды.</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Апталықтың болатыны</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хабарландыру</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тақтасы </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мен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мектептің әр бөліміне таратылды</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Құрылған жоспар</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бойынша</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барлық сыныптар</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қамтылып, пән мұғалімдері бір</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ашық сабақ өткізді</a:t>
            </a:r>
            <a:r>
              <a:rPr kumimoji="0" lang="kk-KZ"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r>
            <a:b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br>
            <a:endParaRPr kumimoji="0" lang="ru-RU" sz="16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22.11.2018 жылы химия пәні мұғалімі Ұлдахан П.Р. «Авагадро заңы. Молярлық көлем» тақырыбында 8 «А» сынып оқушыларымен ашық сабақ өткізді. Сабақта жаңа технологиялар қолданылды. Интербелсенді тақтадан презентация мен видеокөрсетілім көрсетілді. Сабақта АКТ құралдарын пайдалана отырып Bilimland сайтынан тақырыпқа сай тапсырмалар орындатты. Өткізілген сабақ құрылымы жүйелі құрылған, яғни негізігісі тақырыпты оқушылар толығымен түсінді және сабақта өткен формулаларды есеп шығару барысында қолдана білді.  Сабақта топтық және жекеде жұмыстар жүргізілді. Мұғалім өз мақсатына жетті. </a:t>
            </a:r>
            <a:endParaRPr kumimoji="0" lang="kk-KZ" sz="1600" b="0"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9" name="Рисунок 8" descr="C:\Documents and Settings\User\Рабочий стол\7af041fe-d4c0-474c-b264-d126b4a3ee1a.jpg"/>
          <p:cNvPicPr/>
          <p:nvPr/>
        </p:nvPicPr>
        <p:blipFill>
          <a:blip r:embed="rId3"/>
          <a:srcRect/>
          <a:stretch>
            <a:fillRect/>
          </a:stretch>
        </p:blipFill>
        <p:spPr bwMode="auto">
          <a:xfrm>
            <a:off x="3000364" y="4214818"/>
            <a:ext cx="3840559" cy="21621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6" descr="http://propowerpoint.ru/wp-content/uploads/2013/01/OrangSlaidMin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5361" name="Rectangle 1"/>
          <p:cNvSpPr>
            <a:spLocks noChangeArrowheads="1"/>
          </p:cNvSpPr>
          <p:nvPr/>
        </p:nvSpPr>
        <p:spPr bwMode="auto">
          <a:xfrm>
            <a:off x="1357290" y="428604"/>
            <a:ext cx="735811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23.11.2018 жылы физика  пәні мұғалімі Ұлдахан П.Р. «Инерция құбылысы» тақырыбында 7 «Ә» сыныбымен ашық сабақ өткізді. Ашық сабағында түрлі технологияларды қолданып, оқушылармен топтық жұмыстар жүргізді. Ашық сабақ «жаңартылған білім мазмұнына» кірген 7 сыныппен өткізілген соң, сабақта барлық ережелер мен ұстанымдар сақталды. Сабақта мұғалім жаңа иновациялық әдістемелерді қолданды.  Атап айтсақ, «үштілділік» білім беру бойынша  оқушылар жаңа тақырыпқа байланысты термин сөздерді ағылшын тілінде үйренді. </a:t>
            </a:r>
            <a:b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br>
            <a: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Сабақтың құрылымы жақсы ұйымдастырылған, оқушылар сабақта өз білімдерін көрсете білді. </a:t>
            </a:r>
            <a:endParaRPr kumimoji="0" lang="kk-KZ"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6" descr="http://propowerpoint.ru/wp-content/uploads/2013/01/OrangSlaidMin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6385" name="Rectangle 1"/>
          <p:cNvSpPr>
            <a:spLocks noChangeArrowheads="1"/>
          </p:cNvSpPr>
          <p:nvPr/>
        </p:nvSpPr>
        <p:spPr bwMode="auto">
          <a:xfrm>
            <a:off x="1214414" y="214290"/>
            <a:ext cx="657226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2</a:t>
            </a:r>
            <a: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8</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1</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1.2018 </a:t>
            </a:r>
            <a:r>
              <a:rPr kumimoji="0" lang="ru-RU"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жылы</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информатика </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пәні мұғалімі</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Бекмаганбетова Н.С. 6</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А</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сыныбымен</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Векторлық денелерді құру</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тақырыбында ашық сабақ өткізді.</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Мұғалім жан</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жақты дайындалған.</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Сабақта түрлі әдіс-тәсілдер қолданылды.</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Сабақта оқушылар компьютерде практикалық жұмыстар жасады. Мұғалім өз мақсатына жетті. </a:t>
            </a:r>
            <a:endParaRPr kumimoji="0" lang="kk-KZ" b="0"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6" name="Рисунок 5" descr="C:\Documents and Settings\User\Мои документы\Downloads\WhatsApp Image 2019-01-07 at 18.55.42.jpeg"/>
          <p:cNvPicPr/>
          <p:nvPr/>
        </p:nvPicPr>
        <p:blipFill>
          <a:blip r:embed="rId3"/>
          <a:srcRect/>
          <a:stretch>
            <a:fillRect/>
          </a:stretch>
        </p:blipFill>
        <p:spPr bwMode="auto">
          <a:xfrm>
            <a:off x="1428728" y="2071678"/>
            <a:ext cx="2511422" cy="1919286"/>
          </a:xfrm>
          <a:prstGeom prst="rect">
            <a:avLst/>
          </a:prstGeom>
          <a:noFill/>
          <a:ln w="9525">
            <a:noFill/>
            <a:miter lim="800000"/>
            <a:headEnd/>
            <a:tailEnd/>
          </a:ln>
        </p:spPr>
      </p:pic>
      <p:pic>
        <p:nvPicPr>
          <p:cNvPr id="7" name="Рисунок 6"/>
          <p:cNvPicPr/>
          <p:nvPr/>
        </p:nvPicPr>
        <p:blipFill>
          <a:blip r:embed="rId4" cstate="print"/>
          <a:srcRect/>
          <a:stretch>
            <a:fillRect/>
          </a:stretch>
        </p:blipFill>
        <p:spPr bwMode="auto">
          <a:xfrm>
            <a:off x="4357686" y="2071678"/>
            <a:ext cx="2947985" cy="1852610"/>
          </a:xfrm>
          <a:prstGeom prst="rect">
            <a:avLst/>
          </a:prstGeom>
          <a:noFill/>
          <a:ln w="9525">
            <a:noFill/>
            <a:miter lim="800000"/>
            <a:headEnd/>
            <a:tailEnd/>
          </a:ln>
        </p:spPr>
      </p:pic>
      <p:pic>
        <p:nvPicPr>
          <p:cNvPr id="8" name="Рисунок 7" descr="C:\Documents and Settings\User\Рабочий стол\c7b3c190-332b-4514-aa87-688a050b67b4 (1).jpg"/>
          <p:cNvPicPr/>
          <p:nvPr/>
        </p:nvPicPr>
        <p:blipFill>
          <a:blip r:embed="rId5"/>
          <a:srcRect/>
          <a:stretch>
            <a:fillRect/>
          </a:stretch>
        </p:blipFill>
        <p:spPr bwMode="auto">
          <a:xfrm>
            <a:off x="3143240" y="4143380"/>
            <a:ext cx="2676525" cy="207167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6" descr="http://propowerpoint.ru/wp-content/uploads/2013/01/OrangSlaidMin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8433" name="Rectangle 1"/>
          <p:cNvSpPr>
            <a:spLocks noChangeArrowheads="1"/>
          </p:cNvSpPr>
          <p:nvPr/>
        </p:nvSpPr>
        <p:spPr bwMode="auto">
          <a:xfrm>
            <a:off x="1000100" y="357166"/>
            <a:ext cx="7500958"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2C2C2C"/>
                </a:solidFill>
                <a:effectLst/>
                <a:latin typeface="Tahoma" pitchFamily="34" charset="0"/>
                <a:ea typeface="Times New Roman" pitchFamily="18" charset="0"/>
                <a:cs typeface="Tahoma" pitchFamily="34" charset="0"/>
              </a:rPr>
              <a:t/>
            </a:r>
            <a:br>
              <a:rPr kumimoji="0" lang="ru-RU" sz="1000" b="0" i="0" u="none" strike="noStrike" cap="none" normalizeH="0" baseline="0" dirty="0" smtClean="0">
                <a:ln>
                  <a:noFill/>
                </a:ln>
                <a:solidFill>
                  <a:srgbClr val="2C2C2C"/>
                </a:solidFill>
                <a:effectLst/>
                <a:latin typeface="Tahoma" pitchFamily="34" charset="0"/>
                <a:ea typeface="Times New Roman" pitchFamily="18" charset="0"/>
                <a:cs typeface="Tahoma" pitchFamily="34" charset="0"/>
              </a:rPr>
            </a:br>
            <a:r>
              <a:rPr kumimoji="0" lang="kk-KZ"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29</a:t>
            </a:r>
            <a:r>
              <a:rPr kumimoji="0" lang="ru-RU"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a:t>
            </a:r>
            <a:r>
              <a:rPr kumimoji="0" lang="kk-KZ"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1</a:t>
            </a:r>
            <a:r>
              <a:rPr kumimoji="0" lang="ru-RU"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1.2018 </a:t>
            </a:r>
            <a:r>
              <a:rPr kumimoji="0" lang="ru-RU" sz="1600" b="0" i="0" u="none" strike="noStrike" cap="none" normalizeH="0" baseline="0" dirty="0" err="1" smtClean="0">
                <a:ln>
                  <a:noFill/>
                </a:ln>
                <a:solidFill>
                  <a:srgbClr val="2C2C2C"/>
                </a:solidFill>
                <a:effectLst/>
                <a:latin typeface="Times New Roman" pitchFamily="18" charset="0"/>
                <a:ea typeface="Times New Roman" pitchFamily="18" charset="0"/>
                <a:cs typeface="Times New Roman" pitchFamily="18" charset="0"/>
              </a:rPr>
              <a:t>жылы</a:t>
            </a:r>
            <a:r>
              <a:rPr kumimoji="0" lang="ru-RU"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 биология </a:t>
            </a:r>
            <a:r>
              <a:rPr kumimoji="0" lang="ru-RU" sz="1600" b="0" i="0" u="none" strike="noStrike" cap="none" normalizeH="0" baseline="0" dirty="0" err="1" smtClean="0">
                <a:ln>
                  <a:noFill/>
                </a:ln>
                <a:solidFill>
                  <a:srgbClr val="2C2C2C"/>
                </a:solidFill>
                <a:effectLst/>
                <a:latin typeface="Times New Roman" pitchFamily="18" charset="0"/>
                <a:ea typeface="Times New Roman" pitchFamily="18" charset="0"/>
                <a:cs typeface="Times New Roman" pitchFamily="18" charset="0"/>
              </a:rPr>
              <a:t>пәні мұғалімі</a:t>
            </a:r>
            <a:r>
              <a:rPr kumimoji="0" lang="ru-RU"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 </a:t>
            </a:r>
            <a:r>
              <a:rPr kumimoji="0" lang="kk-KZ"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Садуов Б.Е. 5</a:t>
            </a:r>
            <a:r>
              <a:rPr kumimoji="0" lang="ru-RU"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 «</a:t>
            </a:r>
            <a:r>
              <a:rPr kumimoji="0" lang="kk-KZ"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Б</a:t>
            </a:r>
            <a:r>
              <a:rPr kumimoji="0" lang="ru-RU"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2C2C2C"/>
                </a:solidFill>
                <a:effectLst/>
                <a:latin typeface="Times New Roman" pitchFamily="18" charset="0"/>
                <a:ea typeface="Times New Roman" pitchFamily="18" charset="0"/>
                <a:cs typeface="Times New Roman" pitchFamily="18" charset="0"/>
              </a:rPr>
              <a:t>сыныбымен</a:t>
            </a:r>
            <a:r>
              <a:rPr kumimoji="0" lang="ru-RU"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 «</a:t>
            </a:r>
            <a:r>
              <a:rPr kumimoji="0" lang="kk-KZ"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Виды смеси их разделений способы </a:t>
            </a:r>
            <a:r>
              <a:rPr kumimoji="0" lang="ru-RU"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2C2C2C"/>
                </a:solidFill>
                <a:effectLst/>
                <a:latin typeface="Times New Roman" pitchFamily="18" charset="0"/>
                <a:ea typeface="Times New Roman" pitchFamily="18" charset="0"/>
                <a:cs typeface="Times New Roman" pitchFamily="18" charset="0"/>
              </a:rPr>
              <a:t>тақырыбында ашық сабақ өткізді.</a:t>
            </a:r>
            <a:r>
              <a:rPr kumimoji="0" lang="ru-RU"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2C2C2C"/>
                </a:solidFill>
                <a:effectLst/>
                <a:latin typeface="Times New Roman" pitchFamily="18" charset="0"/>
                <a:ea typeface="Times New Roman" pitchFamily="18" charset="0"/>
                <a:cs typeface="Times New Roman" pitchFamily="18" charset="0"/>
              </a:rPr>
              <a:t>Ашық сабақ «жаңартылған білім</a:t>
            </a:r>
            <a:r>
              <a:rPr kumimoji="0" lang="ru-RU"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2C2C2C"/>
                </a:solidFill>
                <a:effectLst/>
                <a:latin typeface="Times New Roman" pitchFamily="18" charset="0"/>
                <a:ea typeface="Times New Roman" pitchFamily="18" charset="0"/>
                <a:cs typeface="Times New Roman" pitchFamily="18" charset="0"/>
              </a:rPr>
              <a:t>мазмұнына» кірген</a:t>
            </a:r>
            <a:r>
              <a:rPr kumimoji="0" lang="ru-RU"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 </a:t>
            </a:r>
            <a:r>
              <a:rPr kumimoji="0" lang="kk-KZ"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5</a:t>
            </a:r>
            <a:r>
              <a:rPr kumimoji="0" lang="ru-RU"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2C2C2C"/>
                </a:solidFill>
                <a:effectLst/>
                <a:latin typeface="Times New Roman" pitchFamily="18" charset="0"/>
                <a:ea typeface="Times New Roman" pitchFamily="18" charset="0"/>
                <a:cs typeface="Times New Roman" pitchFamily="18" charset="0"/>
              </a:rPr>
              <a:t>сыныппен</a:t>
            </a:r>
            <a:r>
              <a:rPr kumimoji="0" lang="ru-RU"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2C2C2C"/>
                </a:solidFill>
                <a:effectLst/>
                <a:latin typeface="Times New Roman" pitchFamily="18" charset="0"/>
                <a:ea typeface="Times New Roman" pitchFamily="18" charset="0"/>
                <a:cs typeface="Times New Roman" pitchFamily="18" charset="0"/>
              </a:rPr>
              <a:t>өткізілген соң, сабақта барлық ережелер</a:t>
            </a:r>
            <a:r>
              <a:rPr kumimoji="0" lang="ru-RU"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 мен </a:t>
            </a:r>
            <a:r>
              <a:rPr kumimoji="0" lang="ru-RU" sz="1600" b="0" i="0" u="none" strike="noStrike" cap="none" normalizeH="0" baseline="0" dirty="0" err="1" smtClean="0">
                <a:ln>
                  <a:noFill/>
                </a:ln>
                <a:solidFill>
                  <a:srgbClr val="2C2C2C"/>
                </a:solidFill>
                <a:effectLst/>
                <a:latin typeface="Times New Roman" pitchFamily="18" charset="0"/>
                <a:ea typeface="Times New Roman" pitchFamily="18" charset="0"/>
                <a:cs typeface="Times New Roman" pitchFamily="18" charset="0"/>
              </a:rPr>
              <a:t>ұстанымдар сақталды</a:t>
            </a:r>
            <a:r>
              <a:rPr kumimoji="0" lang="ru-RU"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2C2C2C"/>
                </a:solidFill>
                <a:effectLst/>
                <a:latin typeface="Times New Roman" pitchFamily="18" charset="0"/>
                <a:ea typeface="Times New Roman" pitchFamily="18" charset="0"/>
                <a:cs typeface="Times New Roman" pitchFamily="18" charset="0"/>
              </a:rPr>
              <a:t>Сабақта мұғалім жаңа иновациялық әдістемелерді қолданды.</a:t>
            </a:r>
            <a:r>
              <a:rPr kumimoji="0" lang="ru-RU"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 </a:t>
            </a:r>
            <a:r>
              <a:rPr kumimoji="0" lang="kk-KZ" sz="1600" b="0" i="0" u="none" strike="noStrike" cap="none" normalizeH="0" baseline="0" dirty="0" smtClean="0">
                <a:ln>
                  <a:noFill/>
                </a:ln>
                <a:solidFill>
                  <a:srgbClr val="2C2C2C"/>
                </a:solidFill>
                <a:effectLst/>
                <a:latin typeface="Times New Roman" pitchFamily="18" charset="0"/>
                <a:ea typeface="Times New Roman" pitchFamily="18" charset="0"/>
                <a:cs typeface="Times New Roman" pitchFamily="18" charset="0"/>
              </a:rPr>
              <a:t> Сондай – ақ сабақ барысында практикалық жұмыстар жүргізілді. Оқушылар сабаққа белсенді қатысып отырды. Сабақ құрылымы жүйелі құрылған  мұғалім өз мақсатына жетті.</a:t>
            </a:r>
            <a:endParaRPr lang="kk-KZ" sz="1600" dirty="0" smtClean="0">
              <a:solidFill>
                <a:srgbClr val="2C2C2C"/>
              </a:solidFill>
              <a:latin typeface="Times New Roman" pitchFamily="18" charset="0"/>
              <a:ea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6" descr="http://propowerpoint.ru/wp-content/uploads/2013/01/OrangSlaidMin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7409" name="Rectangle 1"/>
          <p:cNvSpPr>
            <a:spLocks noChangeArrowheads="1"/>
          </p:cNvSpPr>
          <p:nvPr/>
        </p:nvSpPr>
        <p:spPr bwMode="auto">
          <a:xfrm>
            <a:off x="1428728" y="357166"/>
            <a:ext cx="714376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30</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1</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1.2018 </a:t>
            </a:r>
            <a:r>
              <a:rPr kumimoji="0" lang="ru-RU"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жылы</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математика </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пәні мұғалімі</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Татиева К.С. 8</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А</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сыныбымен</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kk-KZ"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Квадрат. Үшмүше» тақырыбында ашық сабақ өткізді. Жас маман болса да мұғалім өз сабағында түрлі әдіс-тәсілдер пайдалана отырып, оқушыларға толыққанды жаңа тақырыпты түсіндіре алды. </a:t>
            </a:r>
            <a:r>
              <a:rPr kumimoji="0" lang="ru-RU"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Сабақ өз деңгейіне сай</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өтті, мұғалім өз мақсатына жетті</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7411" name="AutoShape 3" descr="blob:https%3A//web.whatsapp.com/ec16299e-378b-454b-8735-2ddbab2ef78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3" name="AutoShape 5" descr="blob:https%3A//web.whatsapp.com/e7124644-123a-440b-aa73-5de0587f253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14" name="Picture 6"/>
          <p:cNvPicPr>
            <a:picLocks noChangeAspect="1" noChangeArrowheads="1"/>
          </p:cNvPicPr>
          <p:nvPr/>
        </p:nvPicPr>
        <p:blipFill>
          <a:blip r:embed="rId3"/>
          <a:srcRect/>
          <a:stretch>
            <a:fillRect/>
          </a:stretch>
        </p:blipFill>
        <p:spPr bwMode="auto">
          <a:xfrm>
            <a:off x="1285852" y="2357430"/>
            <a:ext cx="3571900" cy="3143244"/>
          </a:xfrm>
          <a:prstGeom prst="rect">
            <a:avLst/>
          </a:prstGeom>
          <a:noFill/>
          <a:ln w="9525">
            <a:noFill/>
            <a:miter lim="800000"/>
            <a:headEnd/>
            <a:tailEnd/>
          </a:ln>
          <a:effectLst/>
        </p:spPr>
      </p:pic>
      <p:pic>
        <p:nvPicPr>
          <p:cNvPr id="17415" name="Picture 7" descr="C:\Documents and Settings\User\Мои документы\Downloads\WhatsApp Image 2019-01-07 at 20.19.38 (2).jpeg"/>
          <p:cNvPicPr>
            <a:picLocks noChangeAspect="1" noChangeArrowheads="1"/>
          </p:cNvPicPr>
          <p:nvPr/>
        </p:nvPicPr>
        <p:blipFill>
          <a:blip r:embed="rId4"/>
          <a:srcRect/>
          <a:stretch>
            <a:fillRect/>
          </a:stretch>
        </p:blipFill>
        <p:spPr bwMode="auto">
          <a:xfrm>
            <a:off x="5000628" y="2357430"/>
            <a:ext cx="3500462" cy="30718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6" descr="http://propowerpoint.ru/wp-content/uploads/2013/01/OrangSlaidMin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285852" y="1000108"/>
            <a:ext cx="7143800" cy="1938992"/>
          </a:xfrm>
          <a:prstGeom prst="rect">
            <a:avLst/>
          </a:prstGeom>
        </p:spPr>
        <p:txBody>
          <a:bodyPr wrap="square">
            <a:spAutoFit/>
          </a:bodyPr>
          <a:lstStyle/>
          <a:p>
            <a:pPr algn="just"/>
            <a:r>
              <a:rPr lang="ru-RU" sz="2400" dirty="0" err="1" smtClean="0">
                <a:latin typeface="Times New Roman" pitchFamily="18" charset="0"/>
                <a:cs typeface="Times New Roman" pitchFamily="18" charset="0"/>
              </a:rPr>
              <a:t>Жаратылыстану</a:t>
            </a:r>
            <a:r>
              <a:rPr lang="ru-RU"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 математика пәндерінің апталық декадасы </a:t>
            </a:r>
            <a:r>
              <a:rPr lang="ru-RU" sz="2400" dirty="0" err="1" smtClean="0">
                <a:latin typeface="Times New Roman" pitchFamily="18" charset="0"/>
                <a:cs typeface="Times New Roman" pitchFamily="18" charset="0"/>
              </a:rPr>
              <a:t>жоғары дәрежеде ұйымдастырылып, өткізілді.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Қорыта айтқанда, онкүндіктің бекітілген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жұмыс жоспарындағы барлық іс-шаралар</a:t>
            </a:r>
            <a:r>
              <a:rPr lang="ru-RU" sz="2400" dirty="0" smtClean="0">
                <a:latin typeface="Times New Roman" pitchFamily="18" charset="0"/>
                <a:cs typeface="Times New Roman" pitchFamily="18" charset="0"/>
              </a:rPr>
              <a:t> мен </a:t>
            </a:r>
            <a:r>
              <a:rPr lang="ru-RU" sz="2400" dirty="0" err="1" smtClean="0">
                <a:latin typeface="Times New Roman" pitchFamily="18" charset="0"/>
                <a:cs typeface="Times New Roman" pitchFamily="18" charset="0"/>
              </a:rPr>
              <a:t>сабақтар мазмұнды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мағыналы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сапалы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өтті</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295</Words>
  <PresentationFormat>Экран (4:3)</PresentationFormat>
  <Paragraphs>12</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13</cp:revision>
  <dcterms:modified xsi:type="dcterms:W3CDTF">2019-04-08T15:42:09Z</dcterms:modified>
</cp:coreProperties>
</file>