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159184"/>
            <a:ext cx="8892480" cy="2627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5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45224"/>
            <a:ext cx="7517655" cy="1055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63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352839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Сағат бойынша достар</a:t>
            </a: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«Друзья по часам»</a:t>
            </a:r>
            <a:endParaRPr lang="ru-RU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Қолын қысыңыз (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Пожать руки)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700" dirty="0" smtClean="0">
                <a:latin typeface="Times New Roman" pitchFamily="18" charset="0"/>
                <a:cs typeface="Times New Roman" pitchFamily="18" charset="0"/>
              </a:rPr>
              <a:t>Арқасынан қағыңыз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(Похлопать по спине)</a:t>
            </a:r>
          </a:p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Күлімсіреңіз 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(Улыбнуться)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3700" dirty="0" smtClean="0">
                <a:latin typeface="Times New Roman" pitchFamily="18" charset="0"/>
                <a:cs typeface="Times New Roman" pitchFamily="18" charset="0"/>
              </a:rPr>
              <a:t>Қол бұлғаңыз (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Помахать)</a:t>
            </a:r>
          </a:p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Көзіңізді қысыңыз 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(Подмигнуть)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6. Комплимент </a:t>
            </a:r>
            <a:r>
              <a:rPr lang="ru-RU" sz="3700" dirty="0" err="1" smtClean="0">
                <a:latin typeface="Times New Roman" pitchFamily="18" charset="0"/>
                <a:cs typeface="Times New Roman" pitchFamily="18" charset="0"/>
              </a:rPr>
              <a:t>айтыңыз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(Сделать комплимент)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3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тілек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айтыңыз 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(Пожелать что-нибудь)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8.  Послать воздушный поцелуй</a:t>
            </a:r>
          </a:p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 Массаж </a:t>
            </a:r>
            <a:r>
              <a:rPr lang="ru-RU" sz="3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жасаңыз </a:t>
            </a: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(Сделать массаж)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10. Потереться спинами</a:t>
            </a:r>
          </a:p>
          <a:p>
            <a:pPr algn="ctr">
              <a:buNone/>
            </a:pPr>
            <a:r>
              <a:rPr lang="ru-RU" sz="3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37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Құшақтаңыз</a:t>
            </a:r>
            <a:endParaRPr lang="ru-RU" sz="37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kk-KZ" sz="3700" dirty="0" smtClean="0">
                <a:latin typeface="Times New Roman" pitchFamily="18" charset="0"/>
                <a:cs typeface="Times New Roman" pitchFamily="18" charset="0"/>
              </a:rPr>
              <a:t>Қол ұстасып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3700" dirty="0" smtClean="0">
                <a:latin typeface="Times New Roman" pitchFamily="18" charset="0"/>
                <a:cs typeface="Times New Roman" pitchFamily="18" charset="0"/>
              </a:rPr>
              <a:t>рет секіріңіз</a:t>
            </a:r>
            <a:endParaRPr lang="ru-RU" sz="3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700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86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«Сағат бойынша достар»  «Друзья по часам»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6</cp:revision>
  <dcterms:modified xsi:type="dcterms:W3CDTF">2014-09-18T07:18:13Z</dcterms:modified>
</cp:coreProperties>
</file>