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18.09.2014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18.09.2014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18.09.2014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18.09.2014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18.09.2014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18.09.2014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159184"/>
            <a:ext cx="8892480" cy="26274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3159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5445224"/>
            <a:ext cx="7517655" cy="10557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136351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268760"/>
            <a:ext cx="9144000" cy="3528392"/>
          </a:xfrm>
        </p:spPr>
        <p:txBody>
          <a:bodyPr>
            <a:noAutofit/>
          </a:bodyPr>
          <a:lstStyle/>
          <a:p>
            <a:r>
              <a:rPr lang="ru-RU" sz="5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kk-KZ" sz="5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Сағат бойынша достар</a:t>
            </a:r>
            <a:r>
              <a:rPr lang="ru-RU" sz="5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»</a:t>
            </a:r>
            <a:br>
              <a:rPr lang="ru-RU" sz="5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5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5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«Друзья по часам»</a:t>
            </a:r>
            <a:endParaRPr lang="ru-RU" sz="54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sz="37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kk-KZ" sz="37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Қолын қысыңыз (</a:t>
            </a:r>
            <a:r>
              <a:rPr lang="ru-RU" sz="37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Пожать руки)</a:t>
            </a:r>
          </a:p>
          <a:p>
            <a:pPr algn="ctr">
              <a:buNone/>
            </a:pPr>
            <a:r>
              <a:rPr lang="ru-RU" sz="3700" dirty="0" smtClean="0"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3700" dirty="0" smtClean="0">
                <a:latin typeface="Times New Roman" pitchFamily="18" charset="0"/>
                <a:cs typeface="Times New Roman" pitchFamily="18" charset="0"/>
              </a:rPr>
              <a:t>Арқасынан қағыңыз</a:t>
            </a:r>
            <a:r>
              <a:rPr lang="ru-RU" sz="3700" dirty="0" smtClean="0">
                <a:latin typeface="Times New Roman" pitchFamily="18" charset="0"/>
                <a:cs typeface="Times New Roman" pitchFamily="18" charset="0"/>
              </a:rPr>
              <a:t> (Похлопать по спине)</a:t>
            </a:r>
          </a:p>
          <a:p>
            <a:pPr algn="ctr">
              <a:buNone/>
            </a:pPr>
            <a:r>
              <a:rPr lang="ru-RU" sz="37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37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Күлімсіреңіз </a:t>
            </a:r>
            <a:r>
              <a:rPr lang="ru-RU" sz="37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(Улыбнуться)</a:t>
            </a:r>
          </a:p>
          <a:p>
            <a:pPr algn="ctr">
              <a:buNone/>
            </a:pPr>
            <a:r>
              <a:rPr lang="ru-RU" sz="3700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kk-KZ" sz="3700" dirty="0" smtClean="0">
                <a:latin typeface="Times New Roman" pitchFamily="18" charset="0"/>
                <a:cs typeface="Times New Roman" pitchFamily="18" charset="0"/>
              </a:rPr>
              <a:t>Қол бұлғаңыз (</a:t>
            </a:r>
            <a:r>
              <a:rPr lang="ru-RU" sz="3700" dirty="0" smtClean="0">
                <a:latin typeface="Times New Roman" pitchFamily="18" charset="0"/>
                <a:cs typeface="Times New Roman" pitchFamily="18" charset="0"/>
              </a:rPr>
              <a:t>Помахать)</a:t>
            </a:r>
          </a:p>
          <a:p>
            <a:pPr algn="ctr">
              <a:buNone/>
            </a:pPr>
            <a:r>
              <a:rPr lang="ru-RU" sz="37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sz="37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Көзіңізді қысыңыз </a:t>
            </a:r>
            <a:r>
              <a:rPr lang="ru-RU" sz="37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(Подмигнуть)</a:t>
            </a:r>
          </a:p>
          <a:p>
            <a:pPr algn="ctr">
              <a:buNone/>
            </a:pPr>
            <a:r>
              <a:rPr lang="ru-RU" sz="3700" dirty="0" smtClean="0">
                <a:latin typeface="Times New Roman" pitchFamily="18" charset="0"/>
                <a:cs typeface="Times New Roman" pitchFamily="18" charset="0"/>
              </a:rPr>
              <a:t>6. Комплимент </a:t>
            </a:r>
            <a:r>
              <a:rPr lang="ru-RU" sz="3700" dirty="0" err="1" smtClean="0">
                <a:latin typeface="Times New Roman" pitchFamily="18" charset="0"/>
                <a:cs typeface="Times New Roman" pitchFamily="18" charset="0"/>
              </a:rPr>
              <a:t>айтыңыз </a:t>
            </a:r>
            <a:r>
              <a:rPr lang="ru-RU" sz="3700" dirty="0" smtClean="0">
                <a:latin typeface="Times New Roman" pitchFamily="18" charset="0"/>
                <a:cs typeface="Times New Roman" pitchFamily="18" charset="0"/>
              </a:rPr>
              <a:t>(Сделать комплимент)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kk-KZ" sz="37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37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7. </a:t>
            </a:r>
            <a:r>
              <a:rPr lang="ru-RU" sz="37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sz="37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7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тілек</a:t>
            </a:r>
            <a:r>
              <a:rPr lang="ru-RU" sz="37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7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айтыңыз </a:t>
            </a:r>
            <a:r>
              <a:rPr lang="ru-RU" sz="37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(Пожелать что-нибудь)</a:t>
            </a:r>
          </a:p>
          <a:p>
            <a:pPr algn="ctr">
              <a:buNone/>
            </a:pPr>
            <a:r>
              <a:rPr lang="ru-RU" sz="3700" dirty="0" smtClean="0">
                <a:latin typeface="Times New Roman" pitchFamily="18" charset="0"/>
                <a:cs typeface="Times New Roman" pitchFamily="18" charset="0"/>
              </a:rPr>
              <a:t>8.  Послать воздушный поцелуй</a:t>
            </a:r>
          </a:p>
          <a:p>
            <a:pPr algn="ctr">
              <a:buNone/>
            </a:pPr>
            <a:r>
              <a:rPr lang="ru-RU" sz="37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9. Массаж </a:t>
            </a:r>
            <a:r>
              <a:rPr lang="ru-RU" sz="37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жасаңыз </a:t>
            </a:r>
            <a:r>
              <a:rPr lang="ru-RU" sz="37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(Сделать массаж)</a:t>
            </a:r>
          </a:p>
          <a:p>
            <a:pPr algn="ctr">
              <a:buNone/>
            </a:pPr>
            <a:r>
              <a:rPr lang="ru-RU" sz="3700" dirty="0" smtClean="0">
                <a:latin typeface="Times New Roman" pitchFamily="18" charset="0"/>
                <a:cs typeface="Times New Roman" pitchFamily="18" charset="0"/>
              </a:rPr>
              <a:t>10. Потереться спинами</a:t>
            </a:r>
          </a:p>
          <a:p>
            <a:pPr algn="ctr">
              <a:buNone/>
            </a:pPr>
            <a:r>
              <a:rPr lang="ru-RU" sz="37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11. </a:t>
            </a:r>
            <a:r>
              <a:rPr lang="ru-RU" sz="37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Құшақтаңыз</a:t>
            </a:r>
            <a:endParaRPr lang="ru-RU" sz="37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3700" dirty="0" smtClean="0">
                <a:latin typeface="Times New Roman" pitchFamily="18" charset="0"/>
                <a:cs typeface="Times New Roman" pitchFamily="18" charset="0"/>
              </a:rPr>
              <a:t>12. </a:t>
            </a:r>
            <a:r>
              <a:rPr lang="kk-KZ" sz="3700" dirty="0" smtClean="0">
                <a:latin typeface="Times New Roman" pitchFamily="18" charset="0"/>
                <a:cs typeface="Times New Roman" pitchFamily="18" charset="0"/>
              </a:rPr>
              <a:t>Қол ұстасып </a:t>
            </a:r>
            <a:r>
              <a:rPr lang="ru-RU" sz="3700" dirty="0" smtClean="0"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kk-KZ" sz="3700" dirty="0" smtClean="0">
                <a:latin typeface="Times New Roman" pitchFamily="18" charset="0"/>
                <a:cs typeface="Times New Roman" pitchFamily="18" charset="0"/>
              </a:rPr>
              <a:t>рет секіріңіз</a:t>
            </a:r>
            <a:endParaRPr lang="ru-RU" sz="37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3700" dirty="0" smtClean="0"/>
          </a:p>
          <a:p>
            <a:pPr algn="ctr"/>
            <a:endParaRPr lang="ru-RU" dirty="0" smtClean="0"/>
          </a:p>
          <a:p>
            <a:pPr algn="ctr"/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86</Words>
  <Application>Microsoft Office PowerPoint</Application>
  <PresentationFormat>Экран (4:3)</PresentationFormat>
  <Paragraphs>14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Презентация PowerPoint</vt:lpstr>
      <vt:lpstr>«Сағат бойынша достар»  «Друзья по часам»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admin</cp:lastModifiedBy>
  <cp:revision>6</cp:revision>
  <dcterms:modified xsi:type="dcterms:W3CDTF">2014-09-18T07:18:13Z</dcterms:modified>
</cp:coreProperties>
</file>