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0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85C0-051F-4787-95B6-2BE3CBEB1C3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806-3DA8-40EE-8E5A-816BCDEC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0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85C0-051F-4787-95B6-2BE3CBEB1C3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806-3DA8-40EE-8E5A-816BCDEC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85C0-051F-4787-95B6-2BE3CBEB1C3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806-3DA8-40EE-8E5A-816BCDEC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4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85C0-051F-4787-95B6-2BE3CBEB1C3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806-3DA8-40EE-8E5A-816BCDEC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85C0-051F-4787-95B6-2BE3CBEB1C3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806-3DA8-40EE-8E5A-816BCDEC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2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85C0-051F-4787-95B6-2BE3CBEB1C3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806-3DA8-40EE-8E5A-816BCDEC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2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85C0-051F-4787-95B6-2BE3CBEB1C3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806-3DA8-40EE-8E5A-816BCDEC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85C0-051F-4787-95B6-2BE3CBEB1C3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806-3DA8-40EE-8E5A-816BCDEC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85C0-051F-4787-95B6-2BE3CBEB1C3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806-3DA8-40EE-8E5A-816BCDEC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9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85C0-051F-4787-95B6-2BE3CBEB1C3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806-3DA8-40EE-8E5A-816BCDEC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2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85C0-051F-4787-95B6-2BE3CBEB1C3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806-3DA8-40EE-8E5A-816BCDEC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6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85C0-051F-4787-95B6-2BE3CBEB1C3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F2806-3DA8-40EE-8E5A-816BCDEC0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2" y="0"/>
            <a:ext cx="646961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2" y="0"/>
            <a:ext cx="646961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3" y="0"/>
            <a:ext cx="646745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4" y="0"/>
            <a:ext cx="645291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3" y="0"/>
            <a:ext cx="648525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9" y="0"/>
            <a:ext cx="648786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3" y="0"/>
            <a:ext cx="646745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Лайлим</dc:creator>
  <cp:lastModifiedBy>Лайлим</cp:lastModifiedBy>
  <cp:revision>1</cp:revision>
  <dcterms:created xsi:type="dcterms:W3CDTF">2018-10-19T07:41:42Z</dcterms:created>
  <dcterms:modified xsi:type="dcterms:W3CDTF">2018-10-19T07:43:56Z</dcterms:modified>
</cp:coreProperties>
</file>