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304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85C0-051F-4787-95B6-2BE3CBEB1C37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F2806-3DA8-40EE-8E5A-816BCDEC0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704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85C0-051F-4787-95B6-2BE3CBEB1C37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F2806-3DA8-40EE-8E5A-816BCDEC0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13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85C0-051F-4787-95B6-2BE3CBEB1C37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F2806-3DA8-40EE-8E5A-816BCDEC0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021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85C0-051F-4787-95B6-2BE3CBEB1C37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F2806-3DA8-40EE-8E5A-816BCDEC0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520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85C0-051F-4787-95B6-2BE3CBEB1C37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F2806-3DA8-40EE-8E5A-816BCDEC0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760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85C0-051F-4787-95B6-2BE3CBEB1C37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F2806-3DA8-40EE-8E5A-816BCDEC0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807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85C0-051F-4787-95B6-2BE3CBEB1C37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F2806-3DA8-40EE-8E5A-816BCDEC0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693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85C0-051F-4787-95B6-2BE3CBEB1C37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F2806-3DA8-40EE-8E5A-816BCDEC0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320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85C0-051F-4787-95B6-2BE3CBEB1C37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F2806-3DA8-40EE-8E5A-816BCDEC0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369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85C0-051F-4787-95B6-2BE3CBEB1C37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F2806-3DA8-40EE-8E5A-816BCDEC0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260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85C0-051F-4787-95B6-2BE3CBEB1C37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F2806-3DA8-40EE-8E5A-816BCDEC0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544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A85C0-051F-4787-95B6-2BE3CBEB1C37}" type="datetimeFigureOut">
              <a:rPr lang="en-US" smtClean="0"/>
              <a:t>10/19/2018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F2806-3DA8-40EE-8E5A-816BCDEC0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946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92" y="0"/>
            <a:ext cx="6469615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8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92" y="0"/>
            <a:ext cx="6469615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03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73" y="0"/>
            <a:ext cx="6467453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37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44" y="0"/>
            <a:ext cx="6452911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92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73" y="0"/>
            <a:ext cx="6485254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25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69" y="0"/>
            <a:ext cx="6487861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01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73" y="0"/>
            <a:ext cx="6467453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26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Экран (4:3)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Лайлим</dc:creator>
  <cp:lastModifiedBy>Лайлим</cp:lastModifiedBy>
  <cp:revision>1</cp:revision>
  <dcterms:created xsi:type="dcterms:W3CDTF">2018-10-19T07:41:42Z</dcterms:created>
  <dcterms:modified xsi:type="dcterms:W3CDTF">2018-10-19T07:43:56Z</dcterms:modified>
</cp:coreProperties>
</file>