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6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9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9159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7867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9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08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9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1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1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8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6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4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2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60ECF-9F8D-4E27-93DD-BF4295C03202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93AF9D2-9A4B-475D-8A87-3E8257546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2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437" y="1856509"/>
            <a:ext cx="10501746" cy="2355273"/>
          </a:xfrm>
        </p:spPr>
        <p:txBody>
          <a:bodyPr/>
          <a:lstStyle/>
          <a:p>
            <a:pPr algn="l"/>
            <a:r>
              <a:rPr lang="kk-K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Тарихын бағаламаған елдің бағы жанып, тасы өрге домаламайды. 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Н.Ә.Назарбаев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2466109"/>
            <a:ext cx="7766936" cy="268162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89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928256"/>
            <a:ext cx="8826884" cy="5113770"/>
          </a:xfrm>
        </p:spPr>
      </p:pic>
    </p:spTree>
    <p:extLst>
      <p:ext uri="{BB962C8B-B14F-4D97-AF65-F5344CB8AC3E}">
        <p14:creationId xmlns:p14="http://schemas.microsoft.com/office/powerpoint/2010/main" val="160182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86" y="429490"/>
            <a:ext cx="8459816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07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5" y="609600"/>
            <a:ext cx="9180151" cy="5432425"/>
          </a:xfrm>
        </p:spPr>
      </p:pic>
    </p:spTree>
    <p:extLst>
      <p:ext uri="{BB962C8B-B14F-4D97-AF65-F5344CB8AC3E}">
        <p14:creationId xmlns:p14="http://schemas.microsoft.com/office/powerpoint/2010/main" val="3456924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10" y="609600"/>
            <a:ext cx="7716982" cy="5432425"/>
          </a:xfrm>
        </p:spPr>
      </p:pic>
    </p:spTree>
    <p:extLst>
      <p:ext uri="{BB962C8B-B14F-4D97-AF65-F5344CB8AC3E}">
        <p14:creationId xmlns:p14="http://schemas.microsoft.com/office/powerpoint/2010/main" val="1103823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803564"/>
            <a:ext cx="9407237" cy="5583381"/>
          </a:xfrm>
        </p:spPr>
      </p:pic>
    </p:spTree>
    <p:extLst>
      <p:ext uri="{BB962C8B-B14F-4D97-AF65-F5344CB8AC3E}">
        <p14:creationId xmlns:p14="http://schemas.microsoft.com/office/powerpoint/2010/main" val="1748266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767502"/>
            <a:ext cx="9020848" cy="5482341"/>
          </a:xfrm>
        </p:spPr>
      </p:pic>
    </p:spTree>
    <p:extLst>
      <p:ext uri="{BB962C8B-B14F-4D97-AF65-F5344CB8AC3E}">
        <p14:creationId xmlns:p14="http://schemas.microsoft.com/office/powerpoint/2010/main" val="1322906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877820"/>
            <a:ext cx="8498147" cy="5164206"/>
          </a:xfrm>
        </p:spPr>
      </p:pic>
    </p:spTree>
    <p:extLst>
      <p:ext uri="{BB962C8B-B14F-4D97-AF65-F5344CB8AC3E}">
        <p14:creationId xmlns:p14="http://schemas.microsoft.com/office/powerpoint/2010/main" val="3422385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8954293" cy="5432426"/>
          </a:xfrm>
        </p:spPr>
      </p:pic>
    </p:spTree>
    <p:extLst>
      <p:ext uri="{BB962C8B-B14F-4D97-AF65-F5344CB8AC3E}">
        <p14:creationId xmlns:p14="http://schemas.microsoft.com/office/powerpoint/2010/main" val="2297063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599"/>
            <a:ext cx="8714148" cy="5763491"/>
          </a:xfrm>
        </p:spPr>
      </p:pic>
    </p:spTree>
    <p:extLst>
      <p:ext uri="{BB962C8B-B14F-4D97-AF65-F5344CB8AC3E}">
        <p14:creationId xmlns:p14="http://schemas.microsoft.com/office/powerpoint/2010/main" val="3981367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8" y="415636"/>
            <a:ext cx="10240048" cy="5985163"/>
          </a:xfrm>
        </p:spPr>
      </p:pic>
    </p:spTree>
    <p:extLst>
      <p:ext uri="{BB962C8B-B14F-4D97-AF65-F5344CB8AC3E}">
        <p14:creationId xmlns:p14="http://schemas.microsoft.com/office/powerpoint/2010/main" val="958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609600"/>
            <a:ext cx="9559637" cy="5985164"/>
          </a:xfrm>
        </p:spPr>
      </p:pic>
    </p:spTree>
    <p:extLst>
      <p:ext uri="{BB962C8B-B14F-4D97-AF65-F5344CB8AC3E}">
        <p14:creationId xmlns:p14="http://schemas.microsoft.com/office/powerpoint/2010/main" val="308413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2" y="609600"/>
            <a:ext cx="9157854" cy="5432425"/>
          </a:xfrm>
        </p:spPr>
      </p:pic>
    </p:spTree>
    <p:extLst>
      <p:ext uri="{BB962C8B-B14F-4D97-AF65-F5344CB8AC3E}">
        <p14:creationId xmlns:p14="http://schemas.microsoft.com/office/powerpoint/2010/main" val="21308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803564"/>
            <a:ext cx="8596668" cy="5238461"/>
          </a:xfrm>
        </p:spPr>
      </p:pic>
    </p:spTree>
    <p:extLst>
      <p:ext uri="{BB962C8B-B14F-4D97-AF65-F5344CB8AC3E}">
        <p14:creationId xmlns:p14="http://schemas.microsoft.com/office/powerpoint/2010/main" val="31019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4" y="609600"/>
            <a:ext cx="8013238" cy="5432425"/>
          </a:xfrm>
        </p:spPr>
      </p:pic>
    </p:spTree>
    <p:extLst>
      <p:ext uri="{BB962C8B-B14F-4D97-AF65-F5344CB8AC3E}">
        <p14:creationId xmlns:p14="http://schemas.microsoft.com/office/powerpoint/2010/main" val="32399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734292"/>
            <a:ext cx="8799175" cy="5307734"/>
          </a:xfrm>
        </p:spPr>
      </p:pic>
    </p:spTree>
    <p:extLst>
      <p:ext uri="{BB962C8B-B14F-4D97-AF65-F5344CB8AC3E}">
        <p14:creationId xmlns:p14="http://schemas.microsoft.com/office/powerpoint/2010/main" val="304770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10016836" cy="5749636"/>
          </a:xfrm>
        </p:spPr>
      </p:pic>
    </p:spTree>
    <p:extLst>
      <p:ext uri="{BB962C8B-B14F-4D97-AF65-F5344CB8AC3E}">
        <p14:creationId xmlns:p14="http://schemas.microsoft.com/office/powerpoint/2010/main" val="30189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2160588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74072"/>
            <a:ext cx="9144000" cy="60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</TotalTime>
  <Words>11</Words>
  <Application>Microsoft Office PowerPoint</Application>
  <PresentationFormat>Широкоэкранный</PresentationFormat>
  <Paragraphs>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Times New Roman</vt:lpstr>
      <vt:lpstr>Trebuchet MS</vt:lpstr>
      <vt:lpstr>Wingdings 3</vt:lpstr>
      <vt:lpstr>Аспект</vt:lpstr>
      <vt:lpstr>Тарихын бағаламаған елдің бағы жанып, тасы өрге домаламайды.                                                Н.Ә.Назарбаев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</cp:revision>
  <dcterms:created xsi:type="dcterms:W3CDTF">2018-03-29T04:17:01Z</dcterms:created>
  <dcterms:modified xsi:type="dcterms:W3CDTF">2018-03-29T04:26:59Z</dcterms:modified>
</cp:coreProperties>
</file>