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50" name="Picture 26" descr="C:\Documents and Settings\User\Рабочий стол\28-11-2017_08-58-00\ЖББ ¦5ОМ жылдык2016-2017 о0у жы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User\Рабочий стол\28-11-2017_08-58-00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User\Рабочий стол\28-11-2017_08-58-00\Слайд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User\Рабочий стол\28-11-2017_08-58-00\Слайд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User\Рабочий стол\28-11-2017_08-58-00\Слайд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User\Рабочий стол\28-11-2017_08-58-00\Слайд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User\Рабочий стол\28-11-2017_08-58-00\Слайд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User\Рабочий стол\28-11-2017_08-58-00\Слайд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User\Рабочий стол\28-11-2017_08-58-00\Слайд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User\Рабочий стол\28-11-2017_08-58-00\Слайд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User\Рабочий стол\28-11-2017_08-58-00\Слайд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28-11-2017_08-58-00\ЖББ ¦5ОМ жылдык2016-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User\Рабочий стол\28-11-2017_08-58-00\Слайд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User\Рабочий стол\28-11-2017_08-58-00\Слайд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User\Рабочий стол\28-11-2017_08-58-00\Слайд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User\Рабочий стол\28-11-2017_08-58-00\Слайд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User\Рабочий стол\28-11-2017_08-58-00\Слайд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User\Рабочий стол\28-11-2017_08-58-00\Слайд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28-11-2017_08-58-00\ЖББ ¦5ОМ жылдык2016-20176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6963" y="1090613"/>
            <a:ext cx="4410075" cy="4676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Рабочий стол\28-11-2017_08-58-00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\Рабочий стол\28-11-2017_08-58-00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28-11-2017_08-58-00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User\Рабочий стол\28-11-2017_08-58-00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User\Рабочий стол\28-11-2017_08-58-00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User\Рабочий стол\28-11-2017_08-58-00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modified xsi:type="dcterms:W3CDTF">2017-11-30T06:51:28Z</dcterms:modified>
</cp:coreProperties>
</file>