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50" name="Picture 26" descr="C:\Documents and Settings\User\Рабочий стол\28-11-2017_08-58-00\ЖББ ¦5ОМ жылдык2016-2017 о0у жы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Documents and Settings\User\Рабочий стол\28-11-2017_08-58-00\Слайд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Documents and Settings\User\Рабочий стол\28-11-2017_08-58-00\Слайд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Documents and Settings\User\Рабочий стол\28-11-2017_08-58-00\Слайд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Documents and Settings\User\Рабочий стол\28-11-2017_08-58-00\Слайд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C:\Documents and Settings\User\Рабочий стол\28-11-2017_08-58-00\Слайд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C:\Documents and Settings\User\Рабочий стол\28-11-2017_08-58-00\Слайд2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Documents and Settings\User\Рабочий стол\28-11-2017_08-58-00\Слайд2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C:\Documents and Settings\User\Рабочий стол\28-11-2017_08-58-00\Слайд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C:\Documents and Settings\User\Рабочий стол\28-11-2017_08-58-00\Слайд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 descr="C:\Documents and Settings\User\Рабочий стол\28-11-2017_08-58-00\Слайд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28-11-2017_08-58-00\ЖББ ¦5ОМ жылдык2016-20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 descr="C:\Documents and Settings\User\Рабочий стол\28-11-2017_08-58-00\Слайд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C:\Documents and Settings\User\Рабочий стол\28-11-2017_08-58-00\Слайд2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C:\Documents and Settings\User\Рабочий стол\28-11-2017_08-58-00\Слайд2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C:\Documents and Settings\User\Рабочий стол\28-11-2017_08-58-00\Слайд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Documents and Settings\User\Рабочий стол\28-11-2017_08-58-00\Слайд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C:\Documents and Settings\User\Рабочий стол\28-11-2017_08-58-00\Слайд3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Рабочий стол\28-11-2017_08-58-00\ЖББ ¦5ОМ жылдык2016-20176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6963" y="1090613"/>
            <a:ext cx="4410075" cy="46767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User\Рабочий стол\28-11-2017_08-58-00\Слайд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Documents and Settings\User\Рабочий стол\28-11-2017_08-58-00\Слайд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Documents and Settings\User\Рабочий стол\28-11-2017_08-58-00\Слайд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User\Рабочий стол\28-11-2017_08-58-00\Слайд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User\Рабочий стол\28-11-2017_08-58-00\Слайд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Documents and Settings\User\Рабочий стол\28-11-2017_08-58-00\Слайд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1</cp:revision>
  <dcterms:modified xsi:type="dcterms:W3CDTF">2017-11-30T06:51:28Z</dcterms:modified>
</cp:coreProperties>
</file>