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715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302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052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776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74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989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914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02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805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018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393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109C2-97DC-4B17-977F-4BA6EC215BAC}" type="datetimeFigureOut">
              <a:rPr lang="ru-RU" smtClean="0"/>
              <a:t>06.10.2025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30592-F423-46CF-892C-39AA1A83AA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0367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58aXHxQrTn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42487" y="1214438"/>
            <a:ext cx="9144000" cy="23876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58aXHxQrTnM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0" y="-11713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3494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1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Шынгыс</dc:creator>
  <cp:lastModifiedBy>Шынгыс</cp:lastModifiedBy>
  <cp:revision>1</cp:revision>
  <dcterms:created xsi:type="dcterms:W3CDTF">2025-10-06T05:11:28Z</dcterms:created>
  <dcterms:modified xsi:type="dcterms:W3CDTF">2025-10-06T05:12:08Z</dcterms:modified>
</cp:coreProperties>
</file>