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71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30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77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7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8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91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02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80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9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09C2-97DC-4B17-977F-4BA6EC215BA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30592-F423-46CF-892C-39AA1A83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36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8aXHxQrTn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42487" y="12144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58aXHxQrTn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1171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49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Шынгыс</dc:creator>
  <cp:lastModifiedBy>Шынгыс</cp:lastModifiedBy>
  <cp:revision>1</cp:revision>
  <dcterms:created xsi:type="dcterms:W3CDTF">2025-10-06T05:11:28Z</dcterms:created>
  <dcterms:modified xsi:type="dcterms:W3CDTF">2025-10-06T05:12:08Z</dcterms:modified>
</cp:coreProperties>
</file>