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6" r:id="rId2"/>
    <p:sldId id="260" r:id="rId3"/>
    <p:sldId id="287" r:id="rId4"/>
    <p:sldId id="265" r:id="rId5"/>
    <p:sldId id="259" r:id="rId6"/>
    <p:sldId id="258" r:id="rId7"/>
    <p:sldId id="261" r:id="rId8"/>
    <p:sldId id="262" r:id="rId9"/>
    <p:sldId id="267" r:id="rId10"/>
    <p:sldId id="276" r:id="rId11"/>
    <p:sldId id="272" r:id="rId12"/>
    <p:sldId id="270" r:id="rId13"/>
    <p:sldId id="264" r:id="rId14"/>
    <p:sldId id="271" r:id="rId15"/>
    <p:sldId id="273" r:id="rId16"/>
    <p:sldId id="274" r:id="rId17"/>
    <p:sldId id="289" r:id="rId18"/>
    <p:sldId id="277" r:id="rId19"/>
    <p:sldId id="279" r:id="rId20"/>
    <p:sldId id="280" r:id="rId21"/>
    <p:sldId id="288" r:id="rId22"/>
    <p:sldId id="284" r:id="rId23"/>
    <p:sldId id="290" r:id="rId24"/>
    <p:sldId id="291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AB8B2-B230-4768-B511-1F203CA48AF5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6144-9D3A-42B0-88E2-B8FB6EFD6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6144-9D3A-42B0-88E2-B8FB6EFD64C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08F09-177C-4BE4-A320-C158495CA0AD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105A-4F0F-41A6-AC6F-99E4B08EA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фоны 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“Жақсы сөз жанды жадыратар”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214422"/>
            <a:ext cx="62700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Шаттық шеңбері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AutoShape 4" descr="Картинки по запросу шаттық шеңбер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Картинки по запросу шаттық шеңбер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Картинки по запросу шаттық шеңбер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2" name="Picture 10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5718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85720" y="5572140"/>
            <a:ext cx="839155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kk-KZ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Редакторды іске қосу үшін:</a:t>
            </a:r>
          </a:p>
          <a:p>
            <a:r>
              <a:rPr lang="kk-KZ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Пуск-Программалар-Стандартты-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aint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Іске қосу - Барлық бағдарламалар -Стандартты  - Pain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t) </a:t>
            </a:r>
            <a:r>
              <a:rPr lang="kk-KZ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қадамын жасаймыз.</a:t>
            </a:r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aint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бағдарламасының терезесі пайда болады.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1746" name="Шестиугольник 2"/>
          <p:cNvSpPr>
            <a:spLocks noChangeArrowheads="1"/>
          </p:cNvSpPr>
          <p:nvPr/>
        </p:nvSpPr>
        <p:spPr bwMode="auto">
          <a:xfrm>
            <a:off x="3000364" y="2500306"/>
            <a:ext cx="2928958" cy="1446216"/>
          </a:xfrm>
          <a:prstGeom prst="hexagon">
            <a:avLst>
              <a:gd name="adj" fmla="val 24985"/>
              <a:gd name="vf" fmla="val 11547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Paint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графикалық редакторының мүмкіндіктері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1747" name="Волна 14"/>
          <p:cNvSpPr>
            <a:spLocks noChangeArrowheads="1"/>
          </p:cNvSpPr>
          <p:nvPr/>
        </p:nvSpPr>
        <p:spPr bwMode="auto">
          <a:xfrm>
            <a:off x="428596" y="642918"/>
            <a:ext cx="3214710" cy="1428760"/>
          </a:xfrm>
          <a:prstGeom prst="wave">
            <a:avLst>
              <a:gd name="adj1" fmla="val 125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Сурет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салу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ға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285720" y="4143380"/>
            <a:ext cx="2928958" cy="1214446"/>
          </a:xfrm>
          <a:prstGeom prst="wave">
            <a:avLst>
              <a:gd name="adj1" fmla="val 125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Суретке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мәтін енгізуге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5857884" y="857232"/>
            <a:ext cx="2786082" cy="1312866"/>
          </a:xfrm>
          <a:prstGeom prst="wave">
            <a:avLst>
              <a:gd name="adj1" fmla="val 125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kk-KZ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Суретті түрлендіруге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6000760" y="4214818"/>
            <a:ext cx="2786082" cy="1285884"/>
          </a:xfrm>
          <a:prstGeom prst="wave">
            <a:avLst>
              <a:gd name="adj1" fmla="val 12500"/>
              <a:gd name="adj2" fmla="val 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Суретті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көшіріп, қоюға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272111">
            <a:off x="5758898" y="2181861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3229115">
            <a:off x="1968989" y="2116965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429654">
            <a:off x="5842642" y="3463102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8841306">
            <a:off x="2039960" y="3440300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357188" y="214313"/>
            <a:ext cx="8215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kk-KZ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редакторының терезесі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5" descr="main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71546"/>
            <a:ext cx="7407277" cy="532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50825" y="620713"/>
            <a:ext cx="1231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Тақырып жолы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13"/>
          <p:cNvSpPr txBox="1">
            <a:spLocks noChangeArrowheads="1"/>
          </p:cNvSpPr>
          <p:nvPr/>
        </p:nvSpPr>
        <p:spPr bwMode="auto">
          <a:xfrm>
            <a:off x="4286248" y="1785926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Меню жолы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Box 15"/>
          <p:cNvSpPr txBox="1">
            <a:spLocks noChangeArrowheads="1"/>
          </p:cNvSpPr>
          <p:nvPr/>
        </p:nvSpPr>
        <p:spPr bwMode="auto">
          <a:xfrm>
            <a:off x="250825" y="3633788"/>
            <a:ext cx="3168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Құрал саймандар тақтасы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Box 17"/>
          <p:cNvSpPr txBox="1">
            <a:spLocks noChangeArrowheads="1"/>
          </p:cNvSpPr>
          <p:nvPr/>
        </p:nvSpPr>
        <p:spPr bwMode="auto">
          <a:xfrm>
            <a:off x="4357686" y="3139859"/>
            <a:ext cx="1657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Жұмыс алаңы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3" name="TextBox 18"/>
          <p:cNvSpPr txBox="1">
            <a:spLocks noChangeArrowheads="1"/>
          </p:cNvSpPr>
          <p:nvPr/>
        </p:nvSpPr>
        <p:spPr bwMode="auto">
          <a:xfrm>
            <a:off x="2411413" y="4500563"/>
            <a:ext cx="3006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Түстер палитрасы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TextBox 19"/>
          <p:cNvSpPr txBox="1">
            <a:spLocks noChangeArrowheads="1"/>
          </p:cNvSpPr>
          <p:nvPr/>
        </p:nvSpPr>
        <p:spPr bwMode="auto">
          <a:xfrm>
            <a:off x="5273675" y="4941888"/>
            <a:ext cx="30067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>
                <a:latin typeface="Times New Roman" pitchFamily="18" charset="0"/>
                <a:cs typeface="Times New Roman" pitchFamily="18" charset="0"/>
              </a:rPr>
              <a:t>Қалып күй қатары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071538" y="928670"/>
            <a:ext cx="428628" cy="231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3786182" y="1428736"/>
            <a:ext cx="857253" cy="441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3000364" y="2143116"/>
            <a:ext cx="1412899" cy="12176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083435" y="3345665"/>
            <a:ext cx="428628" cy="3095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823358" y="4963328"/>
            <a:ext cx="768350" cy="414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265738" y="5470525"/>
            <a:ext cx="765175" cy="295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paint графикалық редакт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9144000" cy="5429256"/>
          </a:xfrm>
          <a:prstGeom prst="rect">
            <a:avLst/>
          </a:prstGeo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71472" y="0"/>
            <a:ext cx="1231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Тақырып жолы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1714480" y="2000240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 саймандар </a:t>
            </a:r>
            <a:endPara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тақтасы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5429256" y="3071810"/>
            <a:ext cx="16573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 алаңы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714480" y="714356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Меню жолы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7286644" y="1928802"/>
            <a:ext cx="300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Түстер </a:t>
            </a:r>
            <a:endPara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палитрасы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2857488" y="1571612"/>
            <a:ext cx="300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Графикалық </a:t>
            </a:r>
          </a:p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фигуралар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5500694" y="1714488"/>
            <a:ext cx="300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 салу 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алаң түсі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643438" y="3571876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2536017" y="167876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7750991" y="1678769"/>
            <a:ext cx="714379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6180149" y="153509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3964777" y="153589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1358879" y="973776"/>
            <a:ext cx="386795" cy="26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785918" y="500066"/>
            <a:ext cx="642942" cy="2857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Картинки по запросу pa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72626" cy="6500834"/>
          </a:xfrm>
          <a:prstGeom prst="rect">
            <a:avLst/>
          </a:prstGeom>
          <a:noFill/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785918" y="1571612"/>
            <a:ext cx="3168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Құрал саймандар </a:t>
            </a:r>
            <a:endPara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286116" y="1428736"/>
            <a:ext cx="300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фигуралар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7215206" y="1500174"/>
            <a:ext cx="3006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Түстер </a:t>
            </a:r>
            <a:endParaRPr lang="kk-KZ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5500694" y="1714488"/>
            <a:ext cx="3006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 салу </a:t>
            </a:r>
          </a:p>
          <a:p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алаң түсі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1500166" y="214290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57158" y="457122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Басты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857752" y="285728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Қалыңдық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14348" y="1528692"/>
            <a:ext cx="165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Белгілеу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7" idx="0"/>
          </p:cNvCxnSpPr>
          <p:nvPr/>
        </p:nvCxnSpPr>
        <p:spPr>
          <a:xfrm rot="16200000" flipV="1">
            <a:off x="4216394" y="855650"/>
            <a:ext cx="428626" cy="7175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7322363" y="1178703"/>
            <a:ext cx="500066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2501092" y="142794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5893603" y="139301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5536413" y="821513"/>
            <a:ext cx="42862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1035819" y="146366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1285852" y="1142984"/>
            <a:ext cx="1785950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>
            <a:off x="1500166" y="569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571488" y="500026"/>
            <a:ext cx="214314" cy="71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l="14557" t="54864" r="15157" b="15996"/>
          <a:stretch>
            <a:fillRect/>
          </a:stretch>
        </p:blipFill>
        <p:spPr bwMode="auto">
          <a:xfrm>
            <a:off x="0" y="500042"/>
            <a:ext cx="914400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20070" t="50891" r="20070" b="10175"/>
          <a:stretch>
            <a:fillRect/>
          </a:stretch>
        </p:blipFill>
        <p:spPr>
          <a:xfrm>
            <a:off x="0" y="3000372"/>
            <a:ext cx="914400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34"/>
            <a:ext cx="9144000" cy="6868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1000108"/>
            <a:ext cx="8229600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Жеке жұмыс: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4525963"/>
          </a:xfrm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Компьютермен және қолмен шығармашылық жұмыс жасау.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ші қатардағы оқушылар компьютерде, қалған оқушы қолмен берілген тақырыпта суреттер салу.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34"/>
            <a:ext cx="9144000" cy="6868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Картинки по запросу жаңа жыл суреттер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3357586" cy="2385497"/>
          </a:xfrm>
          <a:prstGeom prst="rect">
            <a:avLst/>
          </a:prstGeom>
          <a:noFill/>
        </p:spPr>
      </p:pic>
      <p:pic>
        <p:nvPicPr>
          <p:cNvPr id="9220" name="Picture 4" descr="Картинки по запросу новый год Paint"/>
          <p:cNvPicPr>
            <a:picLocks noChangeAspect="1" noChangeArrowheads="1"/>
          </p:cNvPicPr>
          <p:nvPr/>
        </p:nvPicPr>
        <p:blipFill>
          <a:blip r:embed="rId4" cstate="print"/>
          <a:srcRect b="10239"/>
          <a:stretch>
            <a:fillRect/>
          </a:stretch>
        </p:blipFill>
        <p:spPr bwMode="auto">
          <a:xfrm>
            <a:off x="357158" y="714356"/>
            <a:ext cx="3786214" cy="2474576"/>
          </a:xfrm>
          <a:prstGeom prst="rect">
            <a:avLst/>
          </a:prstGeom>
          <a:noFill/>
        </p:spPr>
      </p:pic>
      <p:pic>
        <p:nvPicPr>
          <p:cNvPr id="9222" name="Picture 6" descr="Картинки по запросу новый год Pai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14752"/>
            <a:ext cx="3714744" cy="2530670"/>
          </a:xfrm>
          <a:prstGeom prst="rect">
            <a:avLst/>
          </a:prstGeom>
          <a:noFill/>
        </p:spPr>
      </p:pic>
      <p:pic>
        <p:nvPicPr>
          <p:cNvPr id="9224" name="Picture 8" descr="Картинки по запросу новый год Paint"/>
          <p:cNvPicPr>
            <a:picLocks noChangeAspect="1" noChangeArrowheads="1"/>
          </p:cNvPicPr>
          <p:nvPr/>
        </p:nvPicPr>
        <p:blipFill>
          <a:blip r:embed="rId6" cstate="print"/>
          <a:srcRect r="6989" b="5263"/>
          <a:stretch>
            <a:fillRect/>
          </a:stretch>
        </p:blipFill>
        <p:spPr bwMode="auto">
          <a:xfrm>
            <a:off x="4357686" y="3714752"/>
            <a:ext cx="414340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34"/>
            <a:ext cx="9144000" cy="6868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857232"/>
            <a:ext cx="8229600" cy="1143000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Жұптық жұмыс: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332037"/>
            <a:ext cx="8229600" cy="4525963"/>
          </a:xfrm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«Салыстыру» әдісі бойынша  компьютерде салған суретпен қолмен салған суретті салыстырып, артықшылығын анықтайды. </a:t>
            </a:r>
          </a:p>
          <a:p>
            <a:pPr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34"/>
            <a:ext cx="9144000" cy="6868834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2976" y="571480"/>
            <a:ext cx="7286676" cy="1222375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Салыстыру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-та сурет               Қолмен салынған сурет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3635375" y="1700213"/>
            <a:ext cx="5041900" cy="4537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G Times" pitchFamily="18" charset="0"/>
            </a:endParaRP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785786" y="1714488"/>
            <a:ext cx="5041900" cy="45370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5061" name="Arc 8"/>
          <p:cNvSpPr>
            <a:spLocks/>
          </p:cNvSpPr>
          <p:nvPr/>
        </p:nvSpPr>
        <p:spPr bwMode="auto">
          <a:xfrm flipH="1">
            <a:off x="3921126" y="2071678"/>
            <a:ext cx="1008064" cy="3714776"/>
          </a:xfrm>
          <a:custGeom>
            <a:avLst/>
            <a:gdLst>
              <a:gd name="T0" fmla="*/ 0 w 21600"/>
              <a:gd name="T1" fmla="*/ 0 h 43198"/>
              <a:gd name="T2" fmla="*/ 627058 w 21600"/>
              <a:gd name="T3" fmla="*/ 324653099 h 43198"/>
              <a:gd name="T4" fmla="*/ 0 w 21600"/>
              <a:gd name="T5" fmla="*/ 162334092 h 43198"/>
              <a:gd name="T6" fmla="*/ 0 60000 65536"/>
              <a:gd name="T7" fmla="*/ 0 60000 65536"/>
              <a:gd name="T8" fmla="*/ 0 60000 65536"/>
              <a:gd name="T9" fmla="*/ 0 w 21600"/>
              <a:gd name="T10" fmla="*/ 0 h 43198"/>
              <a:gd name="T11" fmla="*/ 21600 w 21600"/>
              <a:gd name="T12" fmla="*/ 43198 h 431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198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17"/>
                  <a:pt x="12103" y="43041"/>
                  <a:pt x="287" y="43198"/>
                </a:cubicBezTo>
              </a:path>
              <a:path w="21600" h="43198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417"/>
                  <a:pt x="12103" y="43041"/>
                  <a:pt x="287" y="4319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и по запросу шаблоны презентаций по информат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357298"/>
            <a:ext cx="46690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Өзіңді тексер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 жұмысы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000108"/>
            <a:ext cx="20633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Б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сынып</a:t>
            </a: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тест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3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2214554"/>
            <a:ext cx="77867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LearningApps онлайн сайтпен тапсырма орындау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448086"/>
            <a:ext cx="449078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РАФТ әдісі</a:t>
            </a:r>
          </a:p>
          <a:p>
            <a:pPr algn="ctr"/>
            <a:endParaRPr lang="ru-RU" sz="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785926"/>
          <a:ext cx="8358247" cy="421484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14580"/>
                <a:gridCol w="2160490"/>
                <a:gridCol w="1740397"/>
                <a:gridCol w="2242780"/>
              </a:tblGrid>
              <a:tr h="123702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Р-роль             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cs typeface="Times New Roman" pitchFamily="18" charset="0"/>
                        </a:rPr>
                        <a:t>Қарындаш</a:t>
                      </a:r>
                      <a:endParaRPr lang="ru-RU" sz="18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Өшіргіш</a:t>
                      </a:r>
                      <a:endParaRPr lang="ru-RU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cs typeface="Times New Roman" pitchFamily="18" charset="0"/>
                        </a:rPr>
                        <a:t>Альбом</a:t>
                      </a:r>
                      <a:endParaRPr lang="ru-RU" sz="18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6052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А-аудитория   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Пеналға</a:t>
                      </a:r>
                      <a:endParaRPr lang="ru-RU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Балаға</a:t>
                      </a:r>
                      <a:endParaRPr lang="ru-RU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latin typeface="Times New Roman" pitchFamily="18" charset="0"/>
                          <a:cs typeface="Times New Roman" pitchFamily="18" charset="0"/>
                        </a:rPr>
                        <a:t>Paint-</a:t>
                      </a:r>
                      <a:r>
                        <a:rPr lang="kk-KZ" sz="2000" b="1" i="1">
                          <a:latin typeface="Times New Roman" pitchFamily="18" charset="0"/>
                          <a:cs typeface="Times New Roman" pitchFamily="18" charset="0"/>
                        </a:rPr>
                        <a:t>қа</a:t>
                      </a:r>
                      <a:endParaRPr lang="ru-RU" sz="18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3702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Ф-форма          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хат</a:t>
                      </a:r>
                      <a:endParaRPr lang="ru-RU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>
                          <a:latin typeface="Times New Roman" pitchFamily="18" charset="0"/>
                          <a:cs typeface="Times New Roman" pitchFamily="18" charset="0"/>
                        </a:rPr>
                        <a:t> өтініш</a:t>
                      </a:r>
                      <a:endParaRPr lang="ru-RU" sz="1800" b="1" i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latin typeface="Times New Roman" pitchFamily="18" charset="0"/>
                          <a:cs typeface="Times New Roman" pitchFamily="18" charset="0"/>
                        </a:rPr>
                        <a:t>хат</a:t>
                      </a:r>
                      <a:endParaRPr lang="ru-RU" sz="18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02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Т-тақырып</a:t>
                      </a:r>
                      <a:endParaRPr lang="ru-RU" sz="1800" b="1" i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 i="1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 i="1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000" b="1" i="1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16144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 орындығы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Картинки по запросу автор орындығы"/>
          <p:cNvPicPr>
            <a:picLocks noChangeAspect="1" noChangeArrowheads="1"/>
          </p:cNvPicPr>
          <p:nvPr/>
        </p:nvPicPr>
        <p:blipFill>
          <a:blip r:embed="rId2" cstate="print"/>
          <a:srcRect l="16450" t="26808" r="26889" b="7392"/>
          <a:stretch>
            <a:fillRect/>
          </a:stretch>
        </p:blipFill>
        <p:spPr bwMode="auto">
          <a:xfrm>
            <a:off x="2357422" y="2214554"/>
            <a:ext cx="442915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68" y="-142892"/>
            <a:ext cx="2114536" cy="1143000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Картинки по запросу книга открытый"/>
          <p:cNvPicPr>
            <a:picLocks noChangeAspect="1" noChangeArrowheads="1"/>
          </p:cNvPicPr>
          <p:nvPr/>
        </p:nvPicPr>
        <p:blipFill>
          <a:blip r:embed="rId3" cstate="print"/>
          <a:srcRect t="9678" b="7526"/>
          <a:stretch>
            <a:fillRect/>
          </a:stretch>
        </p:blipFill>
        <p:spPr bwMode="auto">
          <a:xfrm>
            <a:off x="428596" y="714356"/>
            <a:ext cx="7161427" cy="5929354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57224" y="-142900"/>
            <a:ext cx="62865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білдім? Не үйрендім? Нені білгім келеді?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8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“18 ұпайдан жоғары”-5</a:t>
            </a: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“15-18”-4</a:t>
            </a: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“11-14”-3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857232"/>
            <a:ext cx="6286544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Үй тапсырмасы: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kk-K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тарауды мазмұндау, «Өзіңді тексер» тест жұмысын орындау.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и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59" y="2714620"/>
          <a:ext cx="8429683" cy="2643206"/>
        </p:xfrm>
        <a:graphic>
          <a:graphicData uri="http://schemas.openxmlformats.org/drawingml/2006/table">
            <a:tbl>
              <a:tblPr/>
              <a:tblGrid>
                <a:gridCol w="1928825"/>
                <a:gridCol w="1223291"/>
                <a:gridCol w="991287"/>
                <a:gridCol w="1119123"/>
                <a:gridCol w="1055205"/>
                <a:gridCol w="1055976"/>
                <a:gridCol w="1055976"/>
              </a:tblGrid>
              <a:tr h="2292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Оқушының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аты-жөні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Үй тапсырмасы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Тест жұмысы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Жеке жұмыс сурет салу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Салыстыру әдісі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LearningApps онлайн сайтпен тапсырма орындау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Автор орындығы</a:t>
                      </a:r>
                      <a:endParaRPr lang="ru-RU" sz="14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Жалпы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баға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8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1500" algn="l"/>
                        </a:tabLst>
                      </a:pPr>
                      <a:r>
                        <a:rPr lang="kk-KZ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57383" y="1269163"/>
            <a:ext cx="5294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Бағалау парағы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фоны информа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785794"/>
            <a:ext cx="75584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Петроглифтер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</a:t>
            </a: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F:\ашық сабаққа\8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571612"/>
            <a:ext cx="351900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F:\ашық сабаққа\таңбалы-та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685969"/>
            <a:ext cx="3404459" cy="238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F:\ашық сабаққа\таңбалы-тас-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643314"/>
            <a:ext cx="3417118" cy="2412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и по запросу фоны информа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785794"/>
            <a:ext cx="87096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Уақыт өте келе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тасқа емес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тағы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неге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салған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F:\ашық сабаққа\50b7365099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857364"/>
            <a:ext cx="3010089" cy="1871899"/>
          </a:xfrm>
          <a:prstGeom prst="rect">
            <a:avLst/>
          </a:prstGeom>
          <a:noFill/>
        </p:spPr>
      </p:pic>
      <p:pic>
        <p:nvPicPr>
          <p:cNvPr id="8198" name="Picture 6" descr="F:\ашық сабаққа\c5de8b0a96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357694"/>
            <a:ext cx="4164604" cy="2036752"/>
          </a:xfrm>
          <a:prstGeom prst="rect">
            <a:avLst/>
          </a:prstGeom>
          <a:noFill/>
        </p:spPr>
      </p:pic>
      <p:pic>
        <p:nvPicPr>
          <p:cNvPr id="8199" name="Picture 7" descr="F:\ашық сабаққа\f59d241fb0d584cf674a9d41cadae524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500306"/>
            <a:ext cx="3643338" cy="2928958"/>
          </a:xfrm>
          <a:prstGeom prst="rect">
            <a:avLst/>
          </a:prstGeom>
          <a:noFill/>
        </p:spPr>
      </p:pic>
      <p:pic>
        <p:nvPicPr>
          <p:cNvPr id="8197" name="Picture 5" descr="F:\ашық сабаққа\e1df7fb19d3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286124"/>
            <a:ext cx="2714644" cy="198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3093" b="3073"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85725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Қазіргі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таңда техниканың дамуына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суреттерді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қайда салуымыз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мүмкін?</a:t>
            </a: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i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F:\ашық сабаққа\hello_html_363ec2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4143404" cy="2900561"/>
          </a:xfrm>
          <a:prstGeom prst="rect">
            <a:avLst/>
          </a:prstGeom>
          <a:noFill/>
        </p:spPr>
      </p:pic>
      <p:pic>
        <p:nvPicPr>
          <p:cNvPr id="6149" name="Picture 5" descr="F:\ашық сабаққа\5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643314"/>
            <a:ext cx="4310029" cy="2883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F:\ашық сабаққа\hello_html_m40d734c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6500858" cy="5374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34"/>
            <a:ext cx="9144000" cy="6868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736"/>
            <a:ext cx="838338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Сабақтың тақырыбы:</a:t>
            </a:r>
          </a:p>
          <a:p>
            <a:pPr algn="ctr"/>
            <a:r>
              <a:rPr lang="kk-KZ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Қарапайым графикалық </a:t>
            </a:r>
          </a:p>
          <a:p>
            <a:pPr algn="ctr"/>
            <a:r>
              <a:rPr lang="kk-KZ" sz="5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k-KZ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едакторы.</a:t>
            </a:r>
          </a:p>
          <a:p>
            <a:pPr algn="ctr"/>
            <a:r>
              <a:rPr lang="kk-KZ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Суретті ашу,сақтау.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34"/>
            <a:ext cx="9144000" cy="68688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5479" y="1071546"/>
            <a:ext cx="79081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Жалпы сабақтың мақсаты:</a:t>
            </a:r>
            <a:endParaRPr lang="ru-RU" sz="4800" b="1" i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071678"/>
            <a:ext cx="821533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Қарапайым графикалық </a:t>
            </a:r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редактор</a:t>
            </a:r>
          </a:p>
          <a:p>
            <a:pPr algn="ctr"/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бағдарламасымен таныстыру</a:t>
            </a:r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kk-KZ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Суретті ашуға, сақтай білуге үйрету.</a:t>
            </a:r>
            <a:endParaRPr lang="ru-RU" sz="4000" b="1" i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296</Words>
  <Application>Microsoft Office PowerPoint</Application>
  <PresentationFormat>Экран (4:3)</PresentationFormat>
  <Paragraphs>97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Жеке жұмыс: </vt:lpstr>
      <vt:lpstr>Слайд 17</vt:lpstr>
      <vt:lpstr>Жұптық жұмыс: </vt:lpstr>
      <vt:lpstr>Салыстыру Paint-та сурет               Қолмен салынған сурет</vt:lpstr>
      <vt:lpstr>Слайд 20</vt:lpstr>
      <vt:lpstr>Слайд 21</vt:lpstr>
      <vt:lpstr>Слайд 22</vt:lpstr>
      <vt:lpstr>Рефлексия</vt:lpstr>
      <vt:lpstr>Бағалау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2016-11-30T17:34:35Z</dcterms:created>
  <dcterms:modified xsi:type="dcterms:W3CDTF">2016-12-22T08:54:39Z</dcterms:modified>
</cp:coreProperties>
</file>