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К\Desktop\ата анага кенес\oFSYsf4kjv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К\Desktop\ата анага кенес\A6rRmtymGN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К\Desktop\ата анага кенес\RyitVlIec7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sarsengalievanazgul91@gmail.com</cp:lastModifiedBy>
  <cp:revision>3</cp:revision>
  <dcterms:created xsi:type="dcterms:W3CDTF">2021-09-21T13:00:47Z</dcterms:created>
  <dcterms:modified xsi:type="dcterms:W3CDTF">2023-09-17T16:08:03Z</dcterms:modified>
</cp:coreProperties>
</file>