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72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formatika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cigane.clan.su/_fr/0/s4328068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-112049" y="0"/>
            <a:ext cx="92560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85728"/>
            <a:ext cx="4286280" cy="714379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357298"/>
            <a:ext cx="5929354" cy="41434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К.Д.Ушинский</a:t>
            </a:r>
            <a:b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</a:t>
            </a:r>
            <a:b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“Слепая лошадь”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enagold.ru/fon/ani/losh/loshad07a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3999" cy="68578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-Что с ним произошло?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-Какие вопросы у вас возникли по этим двум отрывкам? Задайте их своим товарищам. </a:t>
            </a:r>
            <a:br>
              <a:rPr lang="kk-KZ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-Каким предстает перед нами купец Уседом в І отрывке и во ІІ отрывке? Выпишите в тетрадь.</a:t>
            </a:r>
            <a:br>
              <a:rPr lang="kk-KZ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(дается 2 мин.) </a:t>
            </a:r>
            <a:r>
              <a:rPr lang="kk-KZ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5143512"/>
          <a:ext cx="6000792" cy="10274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00396"/>
                <a:gridCol w="3000396"/>
              </a:tblGrid>
              <a:tr h="513716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Уседом в І отрывке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Уседом во ІІ отрывке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8" name="Picture 4" descr="http://audioskazki.net/wp-content/gallery/ushinskiy/slepaya_loshad/6.jpg"/>
          <p:cNvPicPr>
            <a:picLocks noChangeAspect="1" noChangeArrowheads="1"/>
          </p:cNvPicPr>
          <p:nvPr/>
        </p:nvPicPr>
        <p:blipFill>
          <a:blip r:embed="rId4" cstate="print"/>
          <a:srcRect l="6846" t="12480" r="8722" b="5512"/>
          <a:stretch>
            <a:fillRect/>
          </a:stretch>
        </p:blipFill>
        <p:spPr bwMode="auto">
          <a:xfrm>
            <a:off x="6500826" y="4282338"/>
            <a:ext cx="2643174" cy="25756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lenagold.ru/fon/ani/losh/loshad1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-Что это за человек, каков характер Уседома?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-Поставьте себя на место Догони-Ветра, какие бы вы чувства испытали?</a:t>
            </a:r>
            <a:br>
              <a:rPr lang="kk-KZ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-Что бы вы сделали?</a:t>
            </a:r>
            <a:br>
              <a:rPr lang="kk-KZ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-Почему?</a:t>
            </a:r>
          </a:p>
          <a:p>
            <a:pPr>
              <a:buNone/>
            </a:pPr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enagold.ru/fon/ani/losh/loshad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-Как вы думаете, что хорошего в том, что происходит?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kk-K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плохого? Почему вы так думаете?</a:t>
            </a:r>
            <a:br>
              <a:rPr lang="kk-K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-Что же такое вече?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 праве ли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Догони-Ветер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звонить в вечевой колокол?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-Как вы думаете, что произойдет дальше?</a:t>
            </a:r>
          </a:p>
          <a:p>
            <a:pPr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ЧИТАЕМ ДО КОНЦА</a:t>
            </a: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enagold.ru/fon/ani/losh/loshad42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-Заканчивается ли рассказ так как вы предполагали?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-Подготовьте речь Догони-Ветра перед вечем.</a:t>
            </a:r>
          </a:p>
          <a:p>
            <a:pPr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-Что является сутью в этом рассказе?</a:t>
            </a:r>
          </a:p>
          <a:p>
            <a:pPr>
              <a:buNone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    -Как бы вы докончили эту сказку?</a:t>
            </a:r>
          </a:p>
          <a:p>
            <a:pPr>
              <a:buNone/>
            </a:pPr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4580" name="Picture 4" descr="http://audioskazki.net/wp-content/gallery/ushinskiy/slepaya_loshad/10.jpg"/>
          <p:cNvPicPr>
            <a:picLocks noChangeAspect="1" noChangeArrowheads="1"/>
          </p:cNvPicPr>
          <p:nvPr/>
        </p:nvPicPr>
        <p:blipFill>
          <a:blip r:embed="rId4" cstate="print"/>
          <a:srcRect l="25067" r="31066"/>
          <a:stretch>
            <a:fillRect/>
          </a:stretch>
        </p:blipFill>
        <p:spPr bwMode="auto">
          <a:xfrm>
            <a:off x="3786182" y="4786321"/>
            <a:ext cx="1643074" cy="199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lenagold.ru/fon/ani/losh/loshad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Дискуссионный вопрос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5429288" cy="421484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Человек- царь природы?</a:t>
            </a:r>
          </a:p>
          <a:p>
            <a:pPr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  ДА                     НЕТ</a:t>
            </a: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Обратите внимание на цитаты, как вы думаете, какая из них более точно выражает суть нашего урока?</a:t>
            </a:r>
            <a:br>
              <a:rPr lang="kk-KZ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Чему мы сегодня научились?</a:t>
            </a:r>
            <a:br>
              <a:rPr lang="kk-KZ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Напишите синквейн на тему “Слепая лошадь”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(1-2 минуты)</a:t>
            </a:r>
            <a:r>
              <a:rPr lang="kk-KZ" b="1" dirty="0" smtClean="0"/>
              <a:t/>
            </a:r>
            <a:br>
              <a:rPr lang="kk-KZ" b="1" dirty="0" smtClean="0"/>
            </a:br>
            <a:endParaRPr lang="kk-KZ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5606" name="Picture 6" descr="http://audioskazki.net/wp-content/gallery/ushinskiy/slepaya_loshad/11.jpg"/>
          <p:cNvPicPr>
            <a:picLocks noChangeAspect="1" noChangeArrowheads="1"/>
          </p:cNvPicPr>
          <p:nvPr/>
        </p:nvPicPr>
        <p:blipFill>
          <a:blip r:embed="rId4" cstate="print"/>
          <a:srcRect l="11578" t="9120" r="1586" b="19690"/>
          <a:stretch>
            <a:fillRect/>
          </a:stretch>
        </p:blipFill>
        <p:spPr bwMode="auto">
          <a:xfrm>
            <a:off x="6265232" y="3857628"/>
            <a:ext cx="2735924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Informatika\Мои документы\Фоны\christian-powerpoint-templ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357166"/>
            <a:ext cx="3857652" cy="857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Домашняя работа: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928802"/>
            <a:ext cx="4900618" cy="25431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214546" y="1500174"/>
            <a:ext cx="5357850" cy="342902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Написать письмо-обращение к потомкам  </a:t>
            </a:r>
          </a:p>
          <a:p>
            <a:pPr>
              <a:buNone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“ Помните: мы в ответе за      тех, кого приручили”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071538" y="5000636"/>
            <a:ext cx="7500990" cy="1571636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2006-10.photosight.ru/24/1724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890" y="0"/>
            <a:ext cx="91658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“Мы всегда в ответе за тех, кого приручили!”</a:t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2000240"/>
            <a:ext cx="3714776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А.С-Экзюпери. </a:t>
            </a:r>
            <a:b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lenagold.ru/fon/ani/losh/loshad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6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 smtClean="0">
                <a:latin typeface="Times New Roman" pitchFamily="18" charset="0"/>
                <a:cs typeface="Times New Roman" pitchFamily="18" charset="0"/>
              </a:rPr>
              <a:t>“Из всех пороков самый ужасный- это неблагодарность.”</a:t>
            </a:r>
            <a:br>
              <a:rPr lang="kk-KZ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kk-KZ" sz="4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429000"/>
            <a:ext cx="3214710" cy="6968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iveinternet.ru/images/attach/c/2/72/383/72383023_1300721279_147359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696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92893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> </a:t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sz="4900" b="1" dirty="0" smtClean="0">
                <a:latin typeface="Times New Roman" pitchFamily="18" charset="0"/>
                <a:cs typeface="Times New Roman" pitchFamily="18" charset="0"/>
              </a:rPr>
              <a:t>“Добро и зло во власти всех людей,</a:t>
            </a:r>
            <a:br>
              <a:rPr lang="kk-KZ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 smtClean="0">
                <a:latin typeface="Times New Roman" pitchFamily="18" charset="0"/>
                <a:cs typeface="Times New Roman" pitchFamily="18" charset="0"/>
              </a:rPr>
              <a:t>Но зло творится без труда,</a:t>
            </a:r>
            <a:br>
              <a:rPr lang="kk-KZ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 smtClean="0">
                <a:latin typeface="Times New Roman" pitchFamily="18" charset="0"/>
                <a:cs typeface="Times New Roman" pitchFamily="18" charset="0"/>
              </a:rPr>
              <a:t>добро творить- трудней!”</a:t>
            </a:r>
            <a:br>
              <a:rPr lang="kk-KZ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3714752"/>
            <a:ext cx="2643206" cy="6429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Низами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Informatika\Мои документы\Мои рисунки\рамки\1272983624_do-svidaniya-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19199" y="357166"/>
            <a:ext cx="6496073" cy="109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kumimoji="0" lang="kk-KZ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Константин Дмитриевич Ушинский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357290" y="1857364"/>
            <a:ext cx="7329510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Кто он?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Какие сведения о нем вы узнали?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Какие учебники создал Ушинский для детей?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еще можете добавить об этом авторе?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вы понимаете слово “просвещение”?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lenagold.ru/fon/ani/losh/loshad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эти слова могут быть объединены в рассказ?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торговый город</a:t>
            </a:r>
            <a:b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-богатый купец</a:t>
            </a:r>
            <a:b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-темный лес</a:t>
            </a:r>
            <a:b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-нападение злодеев</a:t>
            </a:r>
            <a:b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-спасение</a:t>
            </a:r>
            <a:b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-слепая лошадь</a:t>
            </a:r>
            <a:b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-звон колокола</a:t>
            </a:r>
            <a:b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-вече </a:t>
            </a:r>
            <a:r>
              <a:rPr lang="kk-KZ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800" dirty="0" smtClean="0">
                <a:solidFill>
                  <a:srgbClr val="C00000"/>
                </a:solidFill>
              </a:rPr>
              <a:t>народное или городское собрание для обсуждения важных государственных и общественных дел </a:t>
            </a:r>
            <a:r>
              <a:rPr lang="ru-RU" sz="3800" i="1" dirty="0" smtClean="0">
                <a:solidFill>
                  <a:srgbClr val="C00000"/>
                </a:solidFill>
              </a:rPr>
              <a:t>на Руси X-XVI вв.)</a:t>
            </a:r>
            <a:r>
              <a:rPr lang="ru-RU" sz="3800" dirty="0" smtClean="0">
                <a:solidFill>
                  <a:srgbClr val="C00000"/>
                </a:solidFill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/>
              <a:t>                   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читаем до І остановки</a:t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6" name="Picture 4" descr="Столб с колоколом. Звон колокола служил сигналом собираться к обеду. Мелихово, Россия"/>
          <p:cNvPicPr>
            <a:picLocks noChangeAspect="1" noChangeArrowheads="1"/>
          </p:cNvPicPr>
          <p:nvPr/>
        </p:nvPicPr>
        <p:blipFill>
          <a:blip r:embed="rId2" cstate="print"/>
          <a:srcRect b="22222"/>
          <a:stretch>
            <a:fillRect/>
          </a:stretch>
        </p:blipFill>
        <p:spPr bwMode="auto">
          <a:xfrm>
            <a:off x="0" y="0"/>
            <a:ext cx="9001156" cy="6895060"/>
          </a:xfrm>
          <a:prstGeom prst="rect">
            <a:avLst/>
          </a:prstGeom>
          <a:noFill/>
        </p:spPr>
      </p:pic>
      <p:pic>
        <p:nvPicPr>
          <p:cNvPr id="28678" name="Picture 6" descr="http://www.vokrugsveta.ru/img/cmn/2007/01/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143248"/>
            <a:ext cx="4109239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lenagold.ru/fon/ani/losh/loshad3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100" b="1" dirty="0" smtClean="0">
                <a:latin typeface="Times New Roman" pitchFamily="18" charset="0"/>
                <a:cs typeface="Times New Roman" pitchFamily="18" charset="0"/>
              </a:rPr>
              <a:t>-Какие картины вы представили?</a:t>
            </a:r>
            <a:endParaRPr lang="ru-RU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-Что испытал купец? Его чувства.</a:t>
            </a:r>
            <a:br>
              <a:rPr lang="kk-KZ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-Какую клятву дал купец?</a:t>
            </a:r>
            <a:br>
              <a:rPr lang="kk-KZ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-Как вы думаете, что может  произойти дальше?</a:t>
            </a:r>
            <a:br>
              <a:rPr lang="kk-KZ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           Читаем до ІІ остановки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enagold.ru/fon/ani/losh/loshad36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-Что вы почувствовали, прочитав этот отрывок?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-Найдите и сравните в тексте каким был Догони-Ветер в начале сказки и каким он предстает перед нами сейчас?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4714884"/>
          <a:ext cx="6096000" cy="1071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Догони-Ветер в начале сказки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Догони-Ветер  сейчас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://audioskazki.net/wp-content/gallery/ushinskiy/slepaya_loshad/8.jpg"/>
          <p:cNvPicPr>
            <a:picLocks noChangeAspect="1" noChangeArrowheads="1"/>
          </p:cNvPicPr>
          <p:nvPr/>
        </p:nvPicPr>
        <p:blipFill>
          <a:blip r:embed="rId4" cstate="print"/>
          <a:srcRect l="7143" t="44573" r="9524" b="8915"/>
          <a:stretch>
            <a:fillRect/>
          </a:stretch>
        </p:blipFill>
        <p:spPr bwMode="auto">
          <a:xfrm>
            <a:off x="6500826" y="4286256"/>
            <a:ext cx="2500330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240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урока:</vt:lpstr>
      <vt:lpstr>  “Мы всегда в ответе за тех, кого приручили!” </vt:lpstr>
      <vt:lpstr>    “Из всех пороков самый ужасный- это неблагодарность.”                                                                                                        </vt:lpstr>
      <vt:lpstr>          “Добро и зло во власти всех людей, Но зло творится без труда, добро творить- трудней!”                                      </vt:lpstr>
      <vt:lpstr>Слайд 5</vt:lpstr>
      <vt:lpstr>Как эти слова могут быть объединены в рассказ?</vt:lpstr>
      <vt:lpstr>Слайд 7</vt:lpstr>
      <vt:lpstr>  -Какие картины вы представили?</vt:lpstr>
      <vt:lpstr>-Что вы почувствовали, прочитав этот отрывок?</vt:lpstr>
      <vt:lpstr>-Что с ним произошло? </vt:lpstr>
      <vt:lpstr>-Что это за человек, каков характер Уседома?</vt:lpstr>
      <vt:lpstr>-Как вы думаете, что хорошего в том, что происходит?</vt:lpstr>
      <vt:lpstr> -Заканчивается ли рассказ так как вы предполагали?</vt:lpstr>
      <vt:lpstr>Дискуссионный вопрос</vt:lpstr>
      <vt:lpstr>Домашняя работа: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User</cp:lastModifiedBy>
  <cp:revision>42</cp:revision>
  <dcterms:modified xsi:type="dcterms:W3CDTF">2016-10-24T05:20:56Z</dcterms:modified>
</cp:coreProperties>
</file>