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58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668" y="628422"/>
            <a:ext cx="1084333" cy="3531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" y="207263"/>
            <a:ext cx="5405628" cy="63306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375403" y="1007363"/>
            <a:ext cx="7816850" cy="2871470"/>
          </a:xfrm>
          <a:custGeom>
            <a:avLst/>
            <a:gdLst/>
            <a:ahLst/>
            <a:cxnLst/>
            <a:rect l="l" t="t" r="r" b="b"/>
            <a:pathLst>
              <a:path w="7816850" h="2871470">
                <a:moveTo>
                  <a:pt x="7816596" y="0"/>
                </a:moveTo>
                <a:lnTo>
                  <a:pt x="938784" y="0"/>
                </a:lnTo>
                <a:lnTo>
                  <a:pt x="0" y="944372"/>
                </a:lnTo>
                <a:lnTo>
                  <a:pt x="1915287" y="2871216"/>
                </a:lnTo>
                <a:lnTo>
                  <a:pt x="7816596" y="2871216"/>
                </a:lnTo>
                <a:lnTo>
                  <a:pt x="7816596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878579"/>
            <a:ext cx="3182620" cy="2979420"/>
          </a:xfrm>
          <a:custGeom>
            <a:avLst/>
            <a:gdLst/>
            <a:ahLst/>
            <a:cxnLst/>
            <a:rect l="l" t="t" r="r" b="b"/>
            <a:pathLst>
              <a:path w="3182620" h="2979420">
                <a:moveTo>
                  <a:pt x="2236088" y="0"/>
                </a:moveTo>
                <a:lnTo>
                  <a:pt x="0" y="19430"/>
                </a:lnTo>
                <a:lnTo>
                  <a:pt x="0" y="2979419"/>
                </a:lnTo>
                <a:lnTo>
                  <a:pt x="1158268" y="2979419"/>
                </a:lnTo>
                <a:lnTo>
                  <a:pt x="3182111" y="945896"/>
                </a:lnTo>
                <a:lnTo>
                  <a:pt x="223608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73324" y="1156208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590" y="0"/>
                </a:moveTo>
                <a:lnTo>
                  <a:pt x="0" y="791717"/>
                </a:lnTo>
                <a:lnTo>
                  <a:pt x="795782" y="1587500"/>
                </a:lnTo>
                <a:lnTo>
                  <a:pt x="1587373" y="795781"/>
                </a:lnTo>
                <a:lnTo>
                  <a:pt x="791590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4337" y="1112647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641" y="0"/>
                </a:moveTo>
                <a:lnTo>
                  <a:pt x="0" y="791590"/>
                </a:lnTo>
                <a:lnTo>
                  <a:pt x="795832" y="1587373"/>
                </a:lnTo>
                <a:lnTo>
                  <a:pt x="1587423" y="795781"/>
                </a:lnTo>
                <a:lnTo>
                  <a:pt x="791641" y="0"/>
                </a:lnTo>
                <a:close/>
              </a:path>
            </a:pathLst>
          </a:custGeom>
          <a:solidFill>
            <a:srgbClr val="00A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498979" y="4952746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591" y="0"/>
                </a:moveTo>
                <a:lnTo>
                  <a:pt x="0" y="791679"/>
                </a:lnTo>
                <a:lnTo>
                  <a:pt x="795782" y="1587449"/>
                </a:lnTo>
                <a:lnTo>
                  <a:pt x="1587372" y="795794"/>
                </a:lnTo>
                <a:lnTo>
                  <a:pt x="791591" y="0"/>
                </a:lnTo>
                <a:close/>
              </a:path>
            </a:pathLst>
          </a:custGeom>
          <a:solidFill>
            <a:srgbClr val="ED21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3940" y="1775917"/>
            <a:ext cx="1110411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450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450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2191999" cy="6096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62955"/>
            <a:ext cx="1171917" cy="14950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8136" y="6286499"/>
            <a:ext cx="751331" cy="571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20082" y="5362955"/>
            <a:ext cx="1171917" cy="14950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52531" y="6286499"/>
            <a:ext cx="751331" cy="5715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8959" y="0"/>
            <a:ext cx="1463040" cy="12527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45335" cy="18912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450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7001" y="6045809"/>
            <a:ext cx="8857996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7450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940" y="1775917"/>
            <a:ext cx="1110411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32.jpg"/><Relationship Id="rId4" Type="http://schemas.openxmlformats.org/officeDocument/2006/relationships/image" Target="../media/image21.pn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.jpg"/><Relationship Id="rId7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42.jpg"/><Relationship Id="rId5" Type="http://schemas.openxmlformats.org/officeDocument/2006/relationships/image" Target="../media/image5.png"/><Relationship Id="rId10" Type="http://schemas.openxmlformats.org/officeDocument/2006/relationships/image" Target="../media/image41.jp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g"/><Relationship Id="rId7" Type="http://schemas.openxmlformats.org/officeDocument/2006/relationships/image" Target="../media/image21.png"/><Relationship Id="rId12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46.jp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45.jp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+0t_z2C8lf60xNzky" TargetMode="External"/><Relationship Id="rId5" Type="http://schemas.openxmlformats.org/officeDocument/2006/relationships/hyperlink" Target="mailto:support@e-daryn.kz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5109" y="1775917"/>
            <a:ext cx="58229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Интерактивная</a:t>
            </a:r>
            <a:r>
              <a:rPr sz="3200" b="1" spc="-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платформа</a:t>
            </a:r>
            <a:endParaRPr sz="3200">
              <a:latin typeface="Microsoft YaHei"/>
              <a:cs typeface="Microsoft YaHei"/>
            </a:endParaRPr>
          </a:p>
          <a:p>
            <a:pPr marL="794385" marR="5080" indent="1228725" algn="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до</a:t>
            </a:r>
            <a:r>
              <a:rPr sz="3200" b="1" spc="-15" dirty="0">
                <a:solidFill>
                  <a:srgbClr val="FFFFFF"/>
                </a:solidFill>
                <a:latin typeface="Microsoft YaHei"/>
                <a:cs typeface="Microsoft YaHei"/>
              </a:rPr>
              <a:t>п</a:t>
            </a:r>
            <a:r>
              <a:rPr sz="32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3200" b="1" spc="-15" dirty="0">
                <a:solidFill>
                  <a:srgbClr val="FFFFFF"/>
                </a:solidFill>
                <a:latin typeface="Microsoft YaHei"/>
                <a:cs typeface="Microsoft YaHei"/>
              </a:rPr>
              <a:t>л</a:t>
            </a: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нител</a:t>
            </a:r>
            <a:r>
              <a:rPr sz="3200" b="1" spc="-10" dirty="0">
                <a:solidFill>
                  <a:srgbClr val="FFFFFF"/>
                </a:solidFill>
                <a:latin typeface="Microsoft YaHei"/>
                <a:cs typeface="Microsoft YaHei"/>
              </a:rPr>
              <a:t>ь</a:t>
            </a: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н</a:t>
            </a:r>
            <a:r>
              <a:rPr sz="3200" b="1" spc="-10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32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го  образования</a:t>
            </a:r>
            <a:r>
              <a:rPr sz="3200" b="1" spc="-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Microsoft YaHei"/>
                <a:cs typeface="Microsoft YaHei"/>
              </a:rPr>
              <a:t>«E-daryn»</a:t>
            </a:r>
            <a:endParaRPr sz="3200">
              <a:latin typeface="Microsoft YaHei"/>
              <a:cs typeface="Microsoft Ya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8472" y="1647444"/>
            <a:ext cx="11463655" cy="5122545"/>
            <a:chOff x="728472" y="1647444"/>
            <a:chExt cx="11463655" cy="5122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2" y="1647444"/>
              <a:ext cx="1258824" cy="4861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16241" y="6149369"/>
              <a:ext cx="1156335" cy="572135"/>
            </a:xfrm>
            <a:custGeom>
              <a:avLst/>
              <a:gdLst/>
              <a:ahLst/>
              <a:cxnLst/>
              <a:rect l="l" t="t" r="r" b="b"/>
              <a:pathLst>
                <a:path w="1156334" h="572134">
                  <a:moveTo>
                    <a:pt x="1081995" y="378101"/>
                  </a:moveTo>
                  <a:lnTo>
                    <a:pt x="1027044" y="380925"/>
                  </a:lnTo>
                  <a:lnTo>
                    <a:pt x="972466" y="388353"/>
                  </a:lnTo>
                  <a:lnTo>
                    <a:pt x="918736" y="400205"/>
                  </a:lnTo>
                  <a:lnTo>
                    <a:pt x="866261" y="416479"/>
                  </a:lnTo>
                  <a:lnTo>
                    <a:pt x="814837" y="437005"/>
                  </a:lnTo>
                  <a:lnTo>
                    <a:pt x="765178" y="461592"/>
                  </a:lnTo>
                  <a:lnTo>
                    <a:pt x="717463" y="490069"/>
                  </a:lnTo>
                  <a:lnTo>
                    <a:pt x="671693" y="522619"/>
                  </a:lnTo>
                  <a:lnTo>
                    <a:pt x="628580" y="558706"/>
                  </a:lnTo>
                  <a:lnTo>
                    <a:pt x="614616" y="571620"/>
                  </a:lnTo>
                  <a:lnTo>
                    <a:pt x="626454" y="563483"/>
                  </a:lnTo>
                  <a:lnTo>
                    <a:pt x="651194" y="547739"/>
                  </a:lnTo>
                  <a:lnTo>
                    <a:pt x="691310" y="524742"/>
                  </a:lnTo>
                  <a:lnTo>
                    <a:pt x="734955" y="503156"/>
                  </a:lnTo>
                  <a:lnTo>
                    <a:pt x="781788" y="483174"/>
                  </a:lnTo>
                  <a:lnTo>
                    <a:pt x="831447" y="465482"/>
                  </a:lnTo>
                  <a:lnTo>
                    <a:pt x="883753" y="450274"/>
                  </a:lnTo>
                  <a:lnTo>
                    <a:pt x="938534" y="438242"/>
                  </a:lnTo>
                  <a:lnTo>
                    <a:pt x="976175" y="432050"/>
                  </a:lnTo>
                  <a:lnTo>
                    <a:pt x="1014833" y="427627"/>
                  </a:lnTo>
                  <a:lnTo>
                    <a:pt x="1054293" y="424973"/>
                  </a:lnTo>
                  <a:lnTo>
                    <a:pt x="1155942" y="424270"/>
                  </a:lnTo>
                  <a:lnTo>
                    <a:pt x="1155942" y="381810"/>
                  </a:lnTo>
                  <a:lnTo>
                    <a:pt x="1137286" y="380041"/>
                  </a:lnTo>
                  <a:lnTo>
                    <a:pt x="1118969" y="378805"/>
                  </a:lnTo>
                  <a:lnTo>
                    <a:pt x="1100425" y="378272"/>
                  </a:lnTo>
                  <a:lnTo>
                    <a:pt x="1081995" y="378101"/>
                  </a:lnTo>
                  <a:close/>
                </a:path>
                <a:path w="1156334" h="572134">
                  <a:moveTo>
                    <a:pt x="756024" y="0"/>
                  </a:moveTo>
                  <a:lnTo>
                    <a:pt x="472885" y="0"/>
                  </a:lnTo>
                  <a:lnTo>
                    <a:pt x="472885" y="561536"/>
                  </a:lnTo>
                  <a:lnTo>
                    <a:pt x="476074" y="539601"/>
                  </a:lnTo>
                  <a:lnTo>
                    <a:pt x="479636" y="517490"/>
                  </a:lnTo>
                  <a:lnTo>
                    <a:pt x="488443" y="474147"/>
                  </a:lnTo>
                  <a:lnTo>
                    <a:pt x="498868" y="430813"/>
                  </a:lnTo>
                  <a:lnTo>
                    <a:pt x="511238" y="388002"/>
                  </a:lnTo>
                  <a:lnTo>
                    <a:pt x="525454" y="345372"/>
                  </a:lnTo>
                  <a:lnTo>
                    <a:pt x="540568" y="305044"/>
                  </a:lnTo>
                  <a:lnTo>
                    <a:pt x="557624" y="265056"/>
                  </a:lnTo>
                  <a:lnTo>
                    <a:pt x="575743" y="227031"/>
                  </a:lnTo>
                  <a:lnTo>
                    <a:pt x="595349" y="190230"/>
                  </a:lnTo>
                  <a:lnTo>
                    <a:pt x="616029" y="155391"/>
                  </a:lnTo>
                  <a:lnTo>
                    <a:pt x="637761" y="122661"/>
                  </a:lnTo>
                  <a:lnTo>
                    <a:pt x="660556" y="92053"/>
                  </a:lnTo>
                  <a:lnTo>
                    <a:pt x="696432" y="51192"/>
                  </a:lnTo>
                  <a:lnTo>
                    <a:pt x="733903" y="16523"/>
                  </a:lnTo>
                  <a:lnTo>
                    <a:pt x="746623" y="6623"/>
                  </a:lnTo>
                  <a:lnTo>
                    <a:pt x="756024" y="0"/>
                  </a:lnTo>
                  <a:close/>
                </a:path>
                <a:path w="1156334" h="572134">
                  <a:moveTo>
                    <a:pt x="1032584" y="215180"/>
                  </a:moveTo>
                  <a:lnTo>
                    <a:pt x="981297" y="227031"/>
                  </a:lnTo>
                  <a:lnTo>
                    <a:pt x="930585" y="243475"/>
                  </a:lnTo>
                  <a:lnTo>
                    <a:pt x="880926" y="264172"/>
                  </a:lnTo>
                  <a:lnTo>
                    <a:pt x="832680" y="288940"/>
                  </a:lnTo>
                  <a:lnTo>
                    <a:pt x="786209" y="317598"/>
                  </a:lnTo>
                  <a:lnTo>
                    <a:pt x="741852" y="349795"/>
                  </a:lnTo>
                  <a:lnTo>
                    <a:pt x="700141" y="385348"/>
                  </a:lnTo>
                  <a:lnTo>
                    <a:pt x="661449" y="424088"/>
                  </a:lnTo>
                  <a:lnTo>
                    <a:pt x="625923" y="465664"/>
                  </a:lnTo>
                  <a:lnTo>
                    <a:pt x="594298" y="509881"/>
                  </a:lnTo>
                  <a:lnTo>
                    <a:pt x="575381" y="540663"/>
                  </a:lnTo>
                  <a:lnTo>
                    <a:pt x="584393" y="530049"/>
                  </a:lnTo>
                  <a:lnTo>
                    <a:pt x="594117" y="519436"/>
                  </a:lnTo>
                  <a:lnTo>
                    <a:pt x="626104" y="487767"/>
                  </a:lnTo>
                  <a:lnTo>
                    <a:pt x="662331" y="456988"/>
                  </a:lnTo>
                  <a:lnTo>
                    <a:pt x="702267" y="427627"/>
                  </a:lnTo>
                  <a:lnTo>
                    <a:pt x="745210" y="399853"/>
                  </a:lnTo>
                  <a:lnTo>
                    <a:pt x="790618" y="374200"/>
                  </a:lnTo>
                  <a:lnTo>
                    <a:pt x="837983" y="351031"/>
                  </a:lnTo>
                  <a:lnTo>
                    <a:pt x="886229" y="330686"/>
                  </a:lnTo>
                  <a:lnTo>
                    <a:pt x="935357" y="313708"/>
                  </a:lnTo>
                  <a:lnTo>
                    <a:pt x="984078" y="300440"/>
                  </a:lnTo>
                  <a:lnTo>
                    <a:pt x="1032584" y="291242"/>
                  </a:lnTo>
                  <a:lnTo>
                    <a:pt x="1032584" y="215180"/>
                  </a:lnTo>
                  <a:close/>
                </a:path>
                <a:path w="1156334" h="572134">
                  <a:moveTo>
                    <a:pt x="848238" y="38456"/>
                  </a:moveTo>
                  <a:lnTo>
                    <a:pt x="808121" y="67999"/>
                  </a:lnTo>
                  <a:lnTo>
                    <a:pt x="768355" y="104085"/>
                  </a:lnTo>
                  <a:lnTo>
                    <a:pt x="729652" y="145661"/>
                  </a:lnTo>
                  <a:lnTo>
                    <a:pt x="704743" y="175725"/>
                  </a:lnTo>
                  <a:lnTo>
                    <a:pt x="680535" y="207570"/>
                  </a:lnTo>
                  <a:lnTo>
                    <a:pt x="657559" y="240821"/>
                  </a:lnTo>
                  <a:lnTo>
                    <a:pt x="635647" y="274968"/>
                  </a:lnTo>
                  <a:lnTo>
                    <a:pt x="615148" y="309989"/>
                  </a:lnTo>
                  <a:lnTo>
                    <a:pt x="596231" y="345372"/>
                  </a:lnTo>
                  <a:lnTo>
                    <a:pt x="579090" y="380925"/>
                  </a:lnTo>
                  <a:lnTo>
                    <a:pt x="563828" y="416479"/>
                  </a:lnTo>
                  <a:lnTo>
                    <a:pt x="545170" y="468488"/>
                  </a:lnTo>
                  <a:lnTo>
                    <a:pt x="531737" y="518551"/>
                  </a:lnTo>
                  <a:lnTo>
                    <a:pt x="528560" y="534649"/>
                  </a:lnTo>
                  <a:lnTo>
                    <a:pt x="535796" y="520850"/>
                  </a:lnTo>
                  <a:lnTo>
                    <a:pt x="543394" y="507058"/>
                  </a:lnTo>
                  <a:lnTo>
                    <a:pt x="567082" y="466900"/>
                  </a:lnTo>
                  <a:lnTo>
                    <a:pt x="592703" y="428330"/>
                  </a:lnTo>
                  <a:lnTo>
                    <a:pt x="620089" y="391540"/>
                  </a:lnTo>
                  <a:lnTo>
                    <a:pt x="648898" y="356871"/>
                  </a:lnTo>
                  <a:lnTo>
                    <a:pt x="679291" y="323972"/>
                  </a:lnTo>
                  <a:lnTo>
                    <a:pt x="710928" y="293363"/>
                  </a:lnTo>
                  <a:lnTo>
                    <a:pt x="743797" y="265056"/>
                  </a:lnTo>
                  <a:lnTo>
                    <a:pt x="777728" y="239052"/>
                  </a:lnTo>
                  <a:lnTo>
                    <a:pt x="812531" y="215531"/>
                  </a:lnTo>
                  <a:lnTo>
                    <a:pt x="848238" y="194653"/>
                  </a:lnTo>
                  <a:lnTo>
                    <a:pt x="848238" y="38456"/>
                  </a:lnTo>
                  <a:close/>
                </a:path>
                <a:path w="1156334" h="572134">
                  <a:moveTo>
                    <a:pt x="1155942" y="424270"/>
                  </a:moveTo>
                  <a:lnTo>
                    <a:pt x="1094433" y="424270"/>
                  </a:lnTo>
                  <a:lnTo>
                    <a:pt x="1114672" y="424791"/>
                  </a:lnTo>
                  <a:lnTo>
                    <a:pt x="1135250" y="425676"/>
                  </a:lnTo>
                  <a:lnTo>
                    <a:pt x="1155942" y="427275"/>
                  </a:lnTo>
                  <a:lnTo>
                    <a:pt x="1155942" y="424270"/>
                  </a:lnTo>
                  <a:close/>
                </a:path>
                <a:path w="1156334" h="572134">
                  <a:moveTo>
                    <a:pt x="414926" y="94888"/>
                  </a:moveTo>
                  <a:lnTo>
                    <a:pt x="221071" y="96124"/>
                  </a:lnTo>
                  <a:lnTo>
                    <a:pt x="221071" y="449911"/>
                  </a:lnTo>
                  <a:lnTo>
                    <a:pt x="233259" y="453450"/>
                  </a:lnTo>
                  <a:lnTo>
                    <a:pt x="245640" y="457169"/>
                  </a:lnTo>
                  <a:lnTo>
                    <a:pt x="282388" y="469372"/>
                  </a:lnTo>
                  <a:lnTo>
                    <a:pt x="331165" y="488481"/>
                  </a:lnTo>
                  <a:lnTo>
                    <a:pt x="367573" y="504925"/>
                  </a:lnTo>
                  <a:lnTo>
                    <a:pt x="414926" y="529519"/>
                  </a:lnTo>
                  <a:lnTo>
                    <a:pt x="414926" y="94888"/>
                  </a:lnTo>
                  <a:close/>
                </a:path>
                <a:path w="1156334" h="572134">
                  <a:moveTo>
                    <a:pt x="0" y="261348"/>
                  </a:moveTo>
                  <a:lnTo>
                    <a:pt x="0" y="417726"/>
                  </a:lnTo>
                  <a:lnTo>
                    <a:pt x="19967" y="418781"/>
                  </a:lnTo>
                  <a:lnTo>
                    <a:pt x="30223" y="419495"/>
                  </a:lnTo>
                  <a:lnTo>
                    <a:pt x="71572" y="423737"/>
                  </a:lnTo>
                  <a:lnTo>
                    <a:pt x="113803" y="430099"/>
                  </a:lnTo>
                  <a:lnTo>
                    <a:pt x="167521" y="441599"/>
                  </a:lnTo>
                  <a:lnTo>
                    <a:pt x="167521" y="261700"/>
                  </a:lnTo>
                  <a:lnTo>
                    <a:pt x="0" y="261348"/>
                  </a:lnTo>
                  <a:close/>
                </a:path>
              </a:pathLst>
            </a:custGeom>
            <a:solidFill>
              <a:srgbClr val="228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9511" y="6630593"/>
              <a:ext cx="1398270" cy="139700"/>
            </a:xfrm>
            <a:custGeom>
              <a:avLst/>
              <a:gdLst/>
              <a:ahLst/>
              <a:cxnLst/>
              <a:rect l="l" t="t" r="r" b="b"/>
              <a:pathLst>
                <a:path w="1398270" h="139700">
                  <a:moveTo>
                    <a:pt x="614832" y="139230"/>
                  </a:moveTo>
                  <a:lnTo>
                    <a:pt x="573430" y="112687"/>
                  </a:lnTo>
                  <a:lnTo>
                    <a:pt x="539915" y="93941"/>
                  </a:lnTo>
                  <a:lnTo>
                    <a:pt x="489381" y="69710"/>
                  </a:lnTo>
                  <a:lnTo>
                    <a:pt x="454037" y="55029"/>
                  </a:lnTo>
                  <a:lnTo>
                    <a:pt x="417271" y="41757"/>
                  </a:lnTo>
                  <a:lnTo>
                    <a:pt x="379463" y="30086"/>
                  </a:lnTo>
                  <a:lnTo>
                    <a:pt x="340766" y="20002"/>
                  </a:lnTo>
                  <a:lnTo>
                    <a:pt x="301523" y="11861"/>
                  </a:lnTo>
                  <a:lnTo>
                    <a:pt x="261772" y="5664"/>
                  </a:lnTo>
                  <a:lnTo>
                    <a:pt x="221818" y="1600"/>
                  </a:lnTo>
                  <a:lnTo>
                    <a:pt x="181724" y="0"/>
                  </a:lnTo>
                  <a:lnTo>
                    <a:pt x="161747" y="0"/>
                  </a:lnTo>
                  <a:lnTo>
                    <a:pt x="122161" y="1955"/>
                  </a:lnTo>
                  <a:lnTo>
                    <a:pt x="82931" y="6731"/>
                  </a:lnTo>
                  <a:lnTo>
                    <a:pt x="44234" y="14160"/>
                  </a:lnTo>
                  <a:lnTo>
                    <a:pt x="38" y="122948"/>
                  </a:lnTo>
                  <a:lnTo>
                    <a:pt x="0" y="137274"/>
                  </a:lnTo>
                  <a:lnTo>
                    <a:pt x="11709" y="134454"/>
                  </a:lnTo>
                  <a:lnTo>
                    <a:pt x="27444" y="131267"/>
                  </a:lnTo>
                  <a:lnTo>
                    <a:pt x="77457" y="122948"/>
                  </a:lnTo>
                  <a:lnTo>
                    <a:pt x="130822" y="117284"/>
                  </a:lnTo>
                  <a:lnTo>
                    <a:pt x="206273" y="113220"/>
                  </a:lnTo>
                  <a:lnTo>
                    <a:pt x="245516" y="112687"/>
                  </a:lnTo>
                  <a:lnTo>
                    <a:pt x="265480" y="112687"/>
                  </a:lnTo>
                  <a:lnTo>
                    <a:pt x="326263" y="113931"/>
                  </a:lnTo>
                  <a:lnTo>
                    <a:pt x="367449" y="115697"/>
                  </a:lnTo>
                  <a:lnTo>
                    <a:pt x="450329" y="121361"/>
                  </a:lnTo>
                  <a:lnTo>
                    <a:pt x="491858" y="125069"/>
                  </a:lnTo>
                  <a:lnTo>
                    <a:pt x="553872" y="131622"/>
                  </a:lnTo>
                  <a:lnTo>
                    <a:pt x="594702" y="136575"/>
                  </a:lnTo>
                  <a:lnTo>
                    <a:pt x="614832" y="139230"/>
                  </a:lnTo>
                  <a:close/>
                </a:path>
                <a:path w="1398270" h="139700">
                  <a:moveTo>
                    <a:pt x="1397647" y="138163"/>
                  </a:moveTo>
                  <a:lnTo>
                    <a:pt x="1368691" y="19113"/>
                  </a:lnTo>
                  <a:lnTo>
                    <a:pt x="1330706" y="10083"/>
                  </a:lnTo>
                  <a:lnTo>
                    <a:pt x="1292034" y="4076"/>
                  </a:lnTo>
                  <a:lnTo>
                    <a:pt x="1252804" y="723"/>
                  </a:lnTo>
                  <a:lnTo>
                    <a:pt x="1233017" y="0"/>
                  </a:lnTo>
                  <a:lnTo>
                    <a:pt x="1213002" y="0"/>
                  </a:lnTo>
                  <a:lnTo>
                    <a:pt x="1173314" y="1600"/>
                  </a:lnTo>
                  <a:lnTo>
                    <a:pt x="1133513" y="5664"/>
                  </a:lnTo>
                  <a:lnTo>
                    <a:pt x="1093914" y="11861"/>
                  </a:lnTo>
                  <a:lnTo>
                    <a:pt x="1054684" y="20002"/>
                  </a:lnTo>
                  <a:lnTo>
                    <a:pt x="1016342" y="30086"/>
                  </a:lnTo>
                  <a:lnTo>
                    <a:pt x="978700" y="41757"/>
                  </a:lnTo>
                  <a:lnTo>
                    <a:pt x="942111" y="55029"/>
                  </a:lnTo>
                  <a:lnTo>
                    <a:pt x="906780" y="69710"/>
                  </a:lnTo>
                  <a:lnTo>
                    <a:pt x="856589" y="93941"/>
                  </a:lnTo>
                  <a:lnTo>
                    <a:pt x="810285" y="120472"/>
                  </a:lnTo>
                  <a:lnTo>
                    <a:pt x="782015" y="139230"/>
                  </a:lnTo>
                  <a:lnTo>
                    <a:pt x="842619" y="131622"/>
                  </a:lnTo>
                  <a:lnTo>
                    <a:pt x="904303" y="125069"/>
                  </a:lnTo>
                  <a:lnTo>
                    <a:pt x="945654" y="121361"/>
                  </a:lnTo>
                  <a:lnTo>
                    <a:pt x="1007681" y="116941"/>
                  </a:lnTo>
                  <a:lnTo>
                    <a:pt x="1069174" y="113931"/>
                  </a:lnTo>
                  <a:lnTo>
                    <a:pt x="1109649" y="112864"/>
                  </a:lnTo>
                  <a:lnTo>
                    <a:pt x="1149565" y="112687"/>
                  </a:lnTo>
                  <a:lnTo>
                    <a:pt x="1188580" y="113220"/>
                  </a:lnTo>
                  <a:lnTo>
                    <a:pt x="1226794" y="114808"/>
                  </a:lnTo>
                  <a:lnTo>
                    <a:pt x="1281976" y="118884"/>
                  </a:lnTo>
                  <a:lnTo>
                    <a:pt x="1333868" y="125425"/>
                  </a:lnTo>
                  <a:lnTo>
                    <a:pt x="1382268" y="134454"/>
                  </a:lnTo>
                  <a:lnTo>
                    <a:pt x="1397647" y="138163"/>
                  </a:lnTo>
                  <a:close/>
                </a:path>
              </a:pathLst>
            </a:custGeom>
            <a:solidFill>
              <a:srgbClr val="F4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072" y="3874008"/>
              <a:ext cx="5900927" cy="100660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70726" y="3986606"/>
            <a:ext cx="5428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921E09"/>
                </a:solidFill>
                <a:latin typeface="Calibri"/>
                <a:cs typeface="Calibri"/>
              </a:rPr>
              <a:t>Инструкция</a:t>
            </a:r>
            <a:r>
              <a:rPr sz="3600" b="1" spc="-50" dirty="0">
                <a:solidFill>
                  <a:srgbClr val="921E09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21E09"/>
                </a:solidFill>
                <a:latin typeface="Calibri"/>
                <a:cs typeface="Calibri"/>
              </a:rPr>
              <a:t>для</a:t>
            </a:r>
            <a:r>
              <a:rPr sz="3600" b="1" spc="-25" dirty="0">
                <a:solidFill>
                  <a:srgbClr val="921E09"/>
                </a:solidFill>
                <a:latin typeface="Calibri"/>
                <a:cs typeface="Calibri"/>
              </a:rPr>
              <a:t> родителей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5930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23338" y="5630367"/>
            <a:ext cx="771207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974505"/>
                </a:solidFill>
                <a:latin typeface="Calibri"/>
                <a:cs typeface="Calibri"/>
              </a:rPr>
              <a:t>Просматриваем</a:t>
            </a:r>
            <a:r>
              <a:rPr sz="3600" b="1" spc="-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74505"/>
                </a:solidFill>
                <a:latin typeface="Calibri"/>
                <a:cs typeface="Calibri"/>
              </a:rPr>
              <a:t>перечень</a:t>
            </a:r>
            <a:r>
              <a:rPr sz="3600" b="1" spc="-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974505"/>
                </a:solidFill>
                <a:latin typeface="Calibri"/>
                <a:cs typeface="Calibri"/>
              </a:rPr>
              <a:t>документов</a:t>
            </a:r>
            <a:endParaRPr sz="3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Нажимаем</a:t>
            </a:r>
            <a:r>
              <a:rPr sz="2800" spc="-3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на кнопку</a:t>
            </a:r>
            <a:r>
              <a:rPr sz="2800" spc="1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974505"/>
                </a:solidFill>
                <a:latin typeface="Calibri"/>
                <a:cs typeface="Calibri"/>
              </a:rPr>
              <a:t>«Подать</a:t>
            </a:r>
            <a:r>
              <a:rPr sz="280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заявку»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85797" y="5023358"/>
            <a:ext cx="313690" cy="464184"/>
            <a:chOff x="2185797" y="5023358"/>
            <a:chExt cx="313690" cy="464184"/>
          </a:xfrm>
        </p:grpSpPr>
        <p:sp>
          <p:nvSpPr>
            <p:cNvPr id="12" name="object 12"/>
            <p:cNvSpPr/>
            <p:nvPr/>
          </p:nvSpPr>
          <p:spPr>
            <a:xfrm>
              <a:off x="2197227" y="5034788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37" y="0"/>
                  </a:moveTo>
                  <a:lnTo>
                    <a:pt x="97790" y="4063"/>
                  </a:lnTo>
                  <a:lnTo>
                    <a:pt x="46466" y="19907"/>
                  </a:lnTo>
                  <a:lnTo>
                    <a:pt x="13843" y="41148"/>
                  </a:lnTo>
                  <a:lnTo>
                    <a:pt x="8000" y="79248"/>
                  </a:lnTo>
                  <a:lnTo>
                    <a:pt x="8255" y="85725"/>
                  </a:lnTo>
                  <a:lnTo>
                    <a:pt x="17653" y="112268"/>
                  </a:lnTo>
                  <a:lnTo>
                    <a:pt x="22606" y="112268"/>
                  </a:lnTo>
                  <a:lnTo>
                    <a:pt x="26670" y="110489"/>
                  </a:lnTo>
                  <a:lnTo>
                    <a:pt x="36956" y="103631"/>
                  </a:lnTo>
                  <a:lnTo>
                    <a:pt x="43306" y="99822"/>
                  </a:lnTo>
                  <a:lnTo>
                    <a:pt x="85736" y="82268"/>
                  </a:lnTo>
                  <a:lnTo>
                    <a:pt x="112775" y="79375"/>
                  </a:lnTo>
                  <a:lnTo>
                    <a:pt x="122174" y="79375"/>
                  </a:lnTo>
                  <a:lnTo>
                    <a:pt x="159004" y="100075"/>
                  </a:lnTo>
                  <a:lnTo>
                    <a:pt x="168402" y="125984"/>
                  </a:lnTo>
                  <a:lnTo>
                    <a:pt x="168213" y="139444"/>
                  </a:lnTo>
                  <a:lnTo>
                    <a:pt x="158533" y="180270"/>
                  </a:lnTo>
                  <a:lnTo>
                    <a:pt x="140081" y="213840"/>
                  </a:lnTo>
                  <a:lnTo>
                    <a:pt x="108100" y="254484"/>
                  </a:lnTo>
                  <a:lnTo>
                    <a:pt x="17906" y="351028"/>
                  </a:lnTo>
                  <a:lnTo>
                    <a:pt x="14350" y="355346"/>
                  </a:lnTo>
                  <a:lnTo>
                    <a:pt x="0" y="396875"/>
                  </a:lnTo>
                  <a:lnTo>
                    <a:pt x="0" y="412115"/>
                  </a:lnTo>
                  <a:lnTo>
                    <a:pt x="22860" y="441071"/>
                  </a:lnTo>
                  <a:lnTo>
                    <a:pt x="279146" y="441071"/>
                  </a:lnTo>
                  <a:lnTo>
                    <a:pt x="290575" y="411734"/>
                  </a:lnTo>
                  <a:lnTo>
                    <a:pt x="290575" y="399034"/>
                  </a:lnTo>
                  <a:lnTo>
                    <a:pt x="104775" y="369697"/>
                  </a:lnTo>
                  <a:lnTo>
                    <a:pt x="173442" y="299517"/>
                  </a:lnTo>
                  <a:lnTo>
                    <a:pt x="204112" y="266267"/>
                  </a:lnTo>
                  <a:lnTo>
                    <a:pt x="237140" y="223996"/>
                  </a:lnTo>
                  <a:lnTo>
                    <a:pt x="258238" y="187517"/>
                  </a:lnTo>
                  <a:lnTo>
                    <a:pt x="270980" y="144827"/>
                  </a:lnTo>
                  <a:lnTo>
                    <a:pt x="273177" y="113537"/>
                  </a:lnTo>
                  <a:lnTo>
                    <a:pt x="272674" y="101727"/>
                  </a:lnTo>
                  <a:lnTo>
                    <a:pt x="260407" y="58459"/>
                  </a:lnTo>
                  <a:lnTo>
                    <a:pt x="231122" y="25191"/>
                  </a:lnTo>
                  <a:lnTo>
                    <a:pt x="184854" y="4875"/>
                  </a:lnTo>
                  <a:lnTo>
                    <a:pt x="155291" y="545"/>
                  </a:lnTo>
                  <a:lnTo>
                    <a:pt x="13893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7227" y="5034788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37" y="0"/>
                  </a:moveTo>
                  <a:lnTo>
                    <a:pt x="184854" y="4875"/>
                  </a:lnTo>
                  <a:lnTo>
                    <a:pt x="221154" y="18843"/>
                  </a:lnTo>
                  <a:lnTo>
                    <a:pt x="254682" y="49053"/>
                  </a:lnTo>
                  <a:lnTo>
                    <a:pt x="271160" y="90297"/>
                  </a:lnTo>
                  <a:lnTo>
                    <a:pt x="273177" y="113537"/>
                  </a:lnTo>
                  <a:lnTo>
                    <a:pt x="272936" y="124063"/>
                  </a:lnTo>
                  <a:lnTo>
                    <a:pt x="266620" y="165471"/>
                  </a:lnTo>
                  <a:lnTo>
                    <a:pt x="245451" y="211256"/>
                  </a:lnTo>
                  <a:lnTo>
                    <a:pt x="216662" y="251333"/>
                  </a:lnTo>
                  <a:lnTo>
                    <a:pt x="189706" y="282320"/>
                  </a:lnTo>
                  <a:lnTo>
                    <a:pt x="155321" y="317881"/>
                  </a:lnTo>
                  <a:lnTo>
                    <a:pt x="104775" y="369697"/>
                  </a:lnTo>
                  <a:lnTo>
                    <a:pt x="275590" y="369697"/>
                  </a:lnTo>
                  <a:lnTo>
                    <a:pt x="277749" y="369697"/>
                  </a:lnTo>
                  <a:lnTo>
                    <a:pt x="279781" y="370459"/>
                  </a:lnTo>
                  <a:lnTo>
                    <a:pt x="289560" y="389000"/>
                  </a:lnTo>
                  <a:lnTo>
                    <a:pt x="290322" y="393573"/>
                  </a:lnTo>
                  <a:lnTo>
                    <a:pt x="290575" y="399034"/>
                  </a:lnTo>
                  <a:lnTo>
                    <a:pt x="290575" y="405256"/>
                  </a:lnTo>
                  <a:lnTo>
                    <a:pt x="290575" y="411734"/>
                  </a:lnTo>
                  <a:lnTo>
                    <a:pt x="279146" y="441071"/>
                  </a:lnTo>
                  <a:lnTo>
                    <a:pt x="276860" y="441071"/>
                  </a:lnTo>
                  <a:lnTo>
                    <a:pt x="27686" y="441071"/>
                  </a:lnTo>
                  <a:lnTo>
                    <a:pt x="22860" y="441071"/>
                  </a:lnTo>
                  <a:lnTo>
                    <a:pt x="18542" y="440690"/>
                  </a:lnTo>
                  <a:lnTo>
                    <a:pt x="14986" y="439674"/>
                  </a:lnTo>
                  <a:lnTo>
                    <a:pt x="11430" y="438784"/>
                  </a:lnTo>
                  <a:lnTo>
                    <a:pt x="8509" y="437134"/>
                  </a:lnTo>
                  <a:lnTo>
                    <a:pt x="6350" y="434594"/>
                  </a:lnTo>
                  <a:lnTo>
                    <a:pt x="4064" y="431927"/>
                  </a:lnTo>
                  <a:lnTo>
                    <a:pt x="2412" y="428244"/>
                  </a:lnTo>
                  <a:lnTo>
                    <a:pt x="1397" y="423291"/>
                  </a:lnTo>
                  <a:lnTo>
                    <a:pt x="508" y="418465"/>
                  </a:lnTo>
                  <a:lnTo>
                    <a:pt x="0" y="412115"/>
                  </a:lnTo>
                  <a:lnTo>
                    <a:pt x="0" y="404241"/>
                  </a:lnTo>
                  <a:lnTo>
                    <a:pt x="0" y="396875"/>
                  </a:lnTo>
                  <a:lnTo>
                    <a:pt x="254" y="390525"/>
                  </a:lnTo>
                  <a:lnTo>
                    <a:pt x="1016" y="385318"/>
                  </a:lnTo>
                  <a:lnTo>
                    <a:pt x="1650" y="380111"/>
                  </a:lnTo>
                  <a:lnTo>
                    <a:pt x="2793" y="375412"/>
                  </a:lnTo>
                  <a:lnTo>
                    <a:pt x="4699" y="371221"/>
                  </a:lnTo>
                  <a:lnTo>
                    <a:pt x="6477" y="367156"/>
                  </a:lnTo>
                  <a:lnTo>
                    <a:pt x="22352" y="346328"/>
                  </a:lnTo>
                  <a:lnTo>
                    <a:pt x="97409" y="265938"/>
                  </a:lnTo>
                  <a:lnTo>
                    <a:pt x="126198" y="233148"/>
                  </a:lnTo>
                  <a:lnTo>
                    <a:pt x="150749" y="196226"/>
                  </a:lnTo>
                  <a:lnTo>
                    <a:pt x="165481" y="158750"/>
                  </a:lnTo>
                  <a:lnTo>
                    <a:pt x="168402" y="133350"/>
                  </a:lnTo>
                  <a:lnTo>
                    <a:pt x="168402" y="125984"/>
                  </a:lnTo>
                  <a:lnTo>
                    <a:pt x="167259" y="118999"/>
                  </a:lnTo>
                  <a:lnTo>
                    <a:pt x="164846" y="112394"/>
                  </a:lnTo>
                  <a:lnTo>
                    <a:pt x="162560" y="105791"/>
                  </a:lnTo>
                  <a:lnTo>
                    <a:pt x="130302" y="80772"/>
                  </a:lnTo>
                  <a:lnTo>
                    <a:pt x="122174" y="79375"/>
                  </a:lnTo>
                  <a:lnTo>
                    <a:pt x="112775" y="79375"/>
                  </a:lnTo>
                  <a:lnTo>
                    <a:pt x="70449" y="87022"/>
                  </a:lnTo>
                  <a:lnTo>
                    <a:pt x="31750" y="107061"/>
                  </a:lnTo>
                  <a:lnTo>
                    <a:pt x="26670" y="110489"/>
                  </a:lnTo>
                  <a:lnTo>
                    <a:pt x="22606" y="112268"/>
                  </a:lnTo>
                  <a:lnTo>
                    <a:pt x="19685" y="112268"/>
                  </a:lnTo>
                  <a:lnTo>
                    <a:pt x="17653" y="112268"/>
                  </a:lnTo>
                  <a:lnTo>
                    <a:pt x="16002" y="111506"/>
                  </a:lnTo>
                  <a:lnTo>
                    <a:pt x="14478" y="110236"/>
                  </a:lnTo>
                  <a:lnTo>
                    <a:pt x="13081" y="108838"/>
                  </a:lnTo>
                  <a:lnTo>
                    <a:pt x="11937" y="106680"/>
                  </a:lnTo>
                  <a:lnTo>
                    <a:pt x="11049" y="103505"/>
                  </a:lnTo>
                  <a:lnTo>
                    <a:pt x="10160" y="100456"/>
                  </a:lnTo>
                  <a:lnTo>
                    <a:pt x="9398" y="96266"/>
                  </a:lnTo>
                  <a:lnTo>
                    <a:pt x="8762" y="90931"/>
                  </a:lnTo>
                  <a:lnTo>
                    <a:pt x="8255" y="85725"/>
                  </a:lnTo>
                  <a:lnTo>
                    <a:pt x="8000" y="79248"/>
                  </a:lnTo>
                  <a:lnTo>
                    <a:pt x="8000" y="71755"/>
                  </a:lnTo>
                  <a:lnTo>
                    <a:pt x="8000" y="66548"/>
                  </a:lnTo>
                  <a:lnTo>
                    <a:pt x="8128" y="62230"/>
                  </a:lnTo>
                  <a:lnTo>
                    <a:pt x="8509" y="58800"/>
                  </a:lnTo>
                  <a:lnTo>
                    <a:pt x="8762" y="55372"/>
                  </a:lnTo>
                  <a:lnTo>
                    <a:pt x="9271" y="52324"/>
                  </a:lnTo>
                  <a:lnTo>
                    <a:pt x="10033" y="49784"/>
                  </a:lnTo>
                  <a:lnTo>
                    <a:pt x="10668" y="47243"/>
                  </a:lnTo>
                  <a:lnTo>
                    <a:pt x="11556" y="44957"/>
                  </a:lnTo>
                  <a:lnTo>
                    <a:pt x="12700" y="43053"/>
                  </a:lnTo>
                  <a:lnTo>
                    <a:pt x="13843" y="41148"/>
                  </a:lnTo>
                  <a:lnTo>
                    <a:pt x="46466" y="19907"/>
                  </a:lnTo>
                  <a:lnTo>
                    <a:pt x="88098" y="6183"/>
                  </a:lnTo>
                  <a:lnTo>
                    <a:pt x="128293" y="259"/>
                  </a:lnTo>
                  <a:lnTo>
                    <a:pt x="138937" y="0"/>
                  </a:lnTo>
                  <a:close/>
                </a:path>
              </a:pathLst>
            </a:custGeom>
            <a:ln w="2286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9" y="0"/>
              <a:ext cx="11020044" cy="5910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46550" y="5915964"/>
            <a:ext cx="3326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C5407"/>
                </a:solidFill>
                <a:latin typeface="Calibri"/>
                <a:cs typeface="Calibri"/>
              </a:rPr>
              <a:t>Личный</a:t>
            </a:r>
            <a:r>
              <a:rPr sz="3600" b="1" spc="-7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кабинет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2192000" cy="1891664"/>
            <a:chOff x="0" y="0"/>
            <a:chExt cx="12192000" cy="1891664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60" y="0"/>
              <a:ext cx="1463040" cy="12527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72081"/>
            <a:ext cx="1839595" cy="1186180"/>
            <a:chOff x="0" y="5672081"/>
            <a:chExt cx="1839595" cy="1186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72081"/>
              <a:ext cx="1171917" cy="1185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47247" y="0"/>
            <a:ext cx="1444752" cy="1252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86193" cy="18912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70559" y="0"/>
            <a:ext cx="11020425" cy="5910580"/>
            <a:chOff x="670559" y="0"/>
            <a:chExt cx="11020425" cy="591058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1636" y="35026"/>
              <a:ext cx="1136903" cy="2591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6791" y="88518"/>
              <a:ext cx="956310" cy="103505"/>
            </a:xfrm>
            <a:custGeom>
              <a:avLst/>
              <a:gdLst/>
              <a:ahLst/>
              <a:cxnLst/>
              <a:rect l="l" t="t" r="r" b="b"/>
              <a:pathLst>
                <a:path w="956309" h="103505">
                  <a:moveTo>
                    <a:pt x="88645" y="0"/>
                  </a:moveTo>
                  <a:lnTo>
                    <a:pt x="0" y="51689"/>
                  </a:lnTo>
                  <a:lnTo>
                    <a:pt x="88645" y="103377"/>
                  </a:lnTo>
                  <a:lnTo>
                    <a:pt x="92455" y="102361"/>
                  </a:lnTo>
                  <a:lnTo>
                    <a:pt x="96011" y="96265"/>
                  </a:lnTo>
                  <a:lnTo>
                    <a:pt x="94995" y="92455"/>
                  </a:lnTo>
                  <a:lnTo>
                    <a:pt x="35995" y="58038"/>
                  </a:lnTo>
                  <a:lnTo>
                    <a:pt x="12572" y="58038"/>
                  </a:lnTo>
                  <a:lnTo>
                    <a:pt x="12572" y="45338"/>
                  </a:lnTo>
                  <a:lnTo>
                    <a:pt x="35995" y="45338"/>
                  </a:lnTo>
                  <a:lnTo>
                    <a:pt x="94995" y="10922"/>
                  </a:lnTo>
                  <a:lnTo>
                    <a:pt x="96011" y="7111"/>
                  </a:lnTo>
                  <a:lnTo>
                    <a:pt x="92455" y="1015"/>
                  </a:lnTo>
                  <a:lnTo>
                    <a:pt x="88645" y="0"/>
                  </a:lnTo>
                  <a:close/>
                </a:path>
                <a:path w="956309" h="103505">
                  <a:moveTo>
                    <a:pt x="35995" y="45338"/>
                  </a:moveTo>
                  <a:lnTo>
                    <a:pt x="12572" y="45338"/>
                  </a:lnTo>
                  <a:lnTo>
                    <a:pt x="12572" y="58038"/>
                  </a:lnTo>
                  <a:lnTo>
                    <a:pt x="35995" y="58038"/>
                  </a:lnTo>
                  <a:lnTo>
                    <a:pt x="34471" y="57150"/>
                  </a:lnTo>
                  <a:lnTo>
                    <a:pt x="15747" y="57150"/>
                  </a:lnTo>
                  <a:lnTo>
                    <a:pt x="15747" y="46227"/>
                  </a:lnTo>
                  <a:lnTo>
                    <a:pt x="34471" y="46227"/>
                  </a:lnTo>
                  <a:lnTo>
                    <a:pt x="35995" y="45338"/>
                  </a:lnTo>
                  <a:close/>
                </a:path>
                <a:path w="956309" h="103505">
                  <a:moveTo>
                    <a:pt x="956182" y="45338"/>
                  </a:moveTo>
                  <a:lnTo>
                    <a:pt x="35995" y="45338"/>
                  </a:lnTo>
                  <a:lnTo>
                    <a:pt x="25109" y="51689"/>
                  </a:lnTo>
                  <a:lnTo>
                    <a:pt x="35995" y="58038"/>
                  </a:lnTo>
                  <a:lnTo>
                    <a:pt x="956182" y="58038"/>
                  </a:lnTo>
                  <a:lnTo>
                    <a:pt x="956182" y="45338"/>
                  </a:lnTo>
                  <a:close/>
                </a:path>
                <a:path w="956309" h="103505">
                  <a:moveTo>
                    <a:pt x="15747" y="46227"/>
                  </a:moveTo>
                  <a:lnTo>
                    <a:pt x="15747" y="57150"/>
                  </a:lnTo>
                  <a:lnTo>
                    <a:pt x="25109" y="51689"/>
                  </a:lnTo>
                  <a:lnTo>
                    <a:pt x="15747" y="46227"/>
                  </a:lnTo>
                  <a:close/>
                </a:path>
                <a:path w="956309" h="103505">
                  <a:moveTo>
                    <a:pt x="25109" y="51689"/>
                  </a:moveTo>
                  <a:lnTo>
                    <a:pt x="15747" y="57150"/>
                  </a:lnTo>
                  <a:lnTo>
                    <a:pt x="34471" y="57150"/>
                  </a:lnTo>
                  <a:lnTo>
                    <a:pt x="25109" y="51689"/>
                  </a:lnTo>
                  <a:close/>
                </a:path>
                <a:path w="956309" h="103505">
                  <a:moveTo>
                    <a:pt x="34471" y="46227"/>
                  </a:moveTo>
                  <a:lnTo>
                    <a:pt x="15747" y="46227"/>
                  </a:lnTo>
                  <a:lnTo>
                    <a:pt x="25109" y="51689"/>
                  </a:lnTo>
                  <a:lnTo>
                    <a:pt x="34471" y="462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59" y="0"/>
              <a:ext cx="11020044" cy="59100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9959" y="1252727"/>
              <a:ext cx="4724399" cy="44089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69970" y="6066231"/>
            <a:ext cx="4755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Восстановление</a:t>
            </a:r>
            <a:r>
              <a:rPr sz="3600" b="1" spc="-5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BC5407"/>
                </a:solidFill>
                <a:latin typeface="Calibri"/>
                <a:cs typeface="Calibri"/>
              </a:rPr>
              <a:t>пароля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0936"/>
            <a:ext cx="5989320" cy="6227445"/>
            <a:chOff x="0" y="630936"/>
            <a:chExt cx="5989320" cy="622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630936"/>
              <a:ext cx="5205984" cy="5230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6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47247" y="0"/>
            <a:ext cx="1444752" cy="12527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41119" cy="18912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32786" y="6080861"/>
            <a:ext cx="7287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C5407"/>
                </a:solidFill>
                <a:latin typeface="Calibri"/>
                <a:cs typeface="Calibri"/>
              </a:rPr>
              <a:t>Завершение</a:t>
            </a:r>
            <a:r>
              <a:rPr sz="3600" b="1" spc="-2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восстановления</a:t>
            </a:r>
            <a:r>
              <a:rPr sz="3600" b="1" spc="-2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BC5407"/>
                </a:solidFill>
                <a:latin typeface="Calibri"/>
                <a:cs typeface="Calibri"/>
              </a:rPr>
              <a:t>пароля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56959" y="1624583"/>
            <a:ext cx="5666232" cy="2942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72081"/>
            <a:ext cx="1839595" cy="1186180"/>
            <a:chOff x="0" y="5672081"/>
            <a:chExt cx="1839595" cy="1186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72081"/>
              <a:ext cx="1171917" cy="1185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47247" y="0"/>
            <a:ext cx="1444752" cy="1252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86193" cy="18912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93466" y="6115913"/>
            <a:ext cx="602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Добавление</a:t>
            </a:r>
            <a:r>
              <a:rPr sz="3600" b="1" spc="-2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BC5407"/>
                </a:solidFill>
                <a:latin typeface="Calibri"/>
                <a:cs typeface="Calibri"/>
              </a:rPr>
              <a:t>сведений</a:t>
            </a:r>
            <a:r>
              <a:rPr sz="3600" b="1" spc="-3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BC5407"/>
                </a:solidFill>
                <a:latin typeface="Calibri"/>
                <a:cs typeface="Calibri"/>
              </a:rPr>
              <a:t>о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BC5407"/>
                </a:solidFill>
                <a:latin typeface="Calibri"/>
                <a:cs typeface="Calibri"/>
              </a:rPr>
              <a:t>детях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40407" y="72862"/>
            <a:ext cx="8182609" cy="5714365"/>
            <a:chOff x="1740407" y="72862"/>
            <a:chExt cx="8182609" cy="571436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0407" y="72862"/>
              <a:ext cx="8182356" cy="27876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7411" y="2872740"/>
              <a:ext cx="4038599" cy="29138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0"/>
              <a:ext cx="10623804" cy="5914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67376" y="6115913"/>
            <a:ext cx="1835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C5407"/>
                </a:solidFill>
                <a:latin typeface="Calibri"/>
                <a:cs typeface="Calibri"/>
              </a:rPr>
              <a:t>Профиль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0"/>
              <a:ext cx="11975592" cy="563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24554" y="5792825"/>
            <a:ext cx="5523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Часто</a:t>
            </a:r>
            <a:r>
              <a:rPr sz="3600" b="1" spc="-4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задаваемые</a:t>
            </a:r>
            <a:r>
              <a:rPr sz="3600" b="1" spc="-3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вопросы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" y="926591"/>
            <a:ext cx="5737860" cy="30236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9340" y="1088136"/>
            <a:ext cx="5971032" cy="27889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672081"/>
            <a:ext cx="1839595" cy="1186180"/>
            <a:chOff x="0" y="5672081"/>
            <a:chExt cx="1839595" cy="11861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72081"/>
              <a:ext cx="1171917" cy="11859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28959" y="0"/>
            <a:ext cx="1463040" cy="12527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341119" cy="18912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94250" y="6088786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BC5407"/>
                </a:solidFill>
                <a:latin typeface="Calibri"/>
                <a:cs typeface="Calibri"/>
              </a:rPr>
              <a:t>Подача</a:t>
            </a:r>
            <a:r>
              <a:rPr sz="3600" b="1" spc="-7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заявки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5983" y="9144"/>
            <a:ext cx="8968740" cy="8458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53730" y="3962753"/>
            <a:ext cx="5508138" cy="2063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0"/>
            <a:ext cx="3906012" cy="2863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716"/>
            <a:ext cx="3707891" cy="31363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016" y="13716"/>
            <a:ext cx="4443983" cy="34046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5672081"/>
            <a:ext cx="1839595" cy="1186180"/>
            <a:chOff x="0" y="5672081"/>
            <a:chExt cx="1839595" cy="11861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72081"/>
              <a:ext cx="1171917" cy="11859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28959" y="0"/>
            <a:ext cx="1463040" cy="12527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341119" cy="18912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1119" y="3255264"/>
            <a:ext cx="4276344" cy="2552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5995" y="4500344"/>
            <a:ext cx="2610611" cy="6902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30321" y="5930595"/>
            <a:ext cx="6226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BC5407"/>
                </a:solidFill>
                <a:latin typeface="Calibri"/>
                <a:cs typeface="Calibri"/>
              </a:rPr>
              <a:t>Заполнение</a:t>
            </a:r>
            <a:r>
              <a:rPr sz="3600" b="1" spc="-2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BC5407"/>
                </a:solidFill>
                <a:latin typeface="Calibri"/>
                <a:cs typeface="Calibri"/>
              </a:rPr>
              <a:t>4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BC5407"/>
                </a:solidFill>
                <a:latin typeface="Calibri"/>
                <a:cs typeface="Calibri"/>
              </a:rPr>
              <a:t>шагов 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заявления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5793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50941" y="5930595"/>
            <a:ext cx="2382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Мои</a:t>
            </a:r>
            <a:r>
              <a:rPr sz="3600" b="1" spc="-8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BC5407"/>
                </a:solidFill>
                <a:latin typeface="Calibri"/>
                <a:cs typeface="Calibri"/>
              </a:rPr>
              <a:t>заявки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9079" y="979932"/>
            <a:ext cx="5182919" cy="5587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8493" y="6330163"/>
            <a:ext cx="769374" cy="5278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90278" cy="20528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6402" y="411861"/>
            <a:ext cx="93503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0895" marR="5080" indent="-333819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BC5407"/>
                </a:solidFill>
                <a:latin typeface="Microsoft YaHei UI"/>
                <a:cs typeface="Microsoft YaHei UI"/>
              </a:rPr>
              <a:t>Услугополучатель. Пользовательская </a:t>
            </a:r>
            <a:r>
              <a:rPr sz="3200" dirty="0">
                <a:solidFill>
                  <a:srgbClr val="BC5407"/>
                </a:solidFill>
                <a:latin typeface="Microsoft YaHei UI"/>
                <a:cs typeface="Microsoft YaHei UI"/>
              </a:rPr>
              <a:t>часть </a:t>
            </a:r>
            <a:r>
              <a:rPr sz="3200" spc="-940" dirty="0">
                <a:solidFill>
                  <a:srgbClr val="BC5407"/>
                </a:solidFill>
                <a:latin typeface="Microsoft YaHei UI"/>
                <a:cs typeface="Microsoft YaHei UI"/>
              </a:rPr>
              <a:t> </a:t>
            </a:r>
            <a:r>
              <a:rPr sz="3200" dirty="0">
                <a:solidFill>
                  <a:srgbClr val="BC5407"/>
                </a:solidFill>
                <a:latin typeface="Microsoft YaHei UI"/>
                <a:cs typeface="Microsoft YaHei UI"/>
              </a:rPr>
              <a:t>платформы.</a:t>
            </a:r>
            <a:endParaRPr sz="3200">
              <a:latin typeface="Microsoft YaHei UI"/>
              <a:cs typeface="Microsoft YaHei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932" y="1738756"/>
            <a:ext cx="3632200" cy="44157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Главная</a:t>
            </a:r>
            <a:r>
              <a:rPr sz="2400" spc="-55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страница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Подписка</a:t>
            </a:r>
            <a:r>
              <a:rPr sz="2400" spc="-40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на</a:t>
            </a:r>
            <a:r>
              <a:rPr sz="2400" spc="-40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новости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Выбор</a:t>
            </a:r>
            <a:r>
              <a:rPr sz="2400" spc="-40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региона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Поиск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Как</a:t>
            </a:r>
            <a:r>
              <a:rPr sz="2400" spc="-30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подать</a:t>
            </a:r>
            <a:r>
              <a:rPr sz="2400" spc="-35" dirty="0">
                <a:solidFill>
                  <a:srgbClr val="974505"/>
                </a:solidFill>
                <a:latin typeface="Microsoft YaHei UI"/>
                <a:cs typeface="Microsoft YaHei UI"/>
              </a:rPr>
              <a:t> </a:t>
            </a: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заявку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974505"/>
                </a:solidFill>
                <a:latin typeface="Microsoft YaHei UI"/>
                <a:cs typeface="Microsoft YaHei UI"/>
              </a:rPr>
              <a:t>Организации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Секции/кружки</a:t>
            </a:r>
            <a:endParaRPr sz="2400">
              <a:latin typeface="Microsoft YaHei UI"/>
              <a:cs typeface="Microsoft YaHei U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4471C4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974505"/>
                </a:solidFill>
                <a:latin typeface="Microsoft YaHei UI"/>
                <a:cs typeface="Microsoft YaHei UI"/>
              </a:rPr>
              <a:t>Новости</a:t>
            </a:r>
            <a:endParaRPr sz="2400">
              <a:latin typeface="Microsoft YaHei UI"/>
              <a:cs typeface="Microsoft YaHei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7668" y="0"/>
            <a:ext cx="1894331" cy="162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7263"/>
            <a:ext cx="12192000" cy="6650990"/>
            <a:chOff x="0" y="207263"/>
            <a:chExt cx="12192000" cy="6650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668" y="628422"/>
              <a:ext cx="1084333" cy="3531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" y="207263"/>
              <a:ext cx="5405628" cy="63306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5403" y="1007363"/>
              <a:ext cx="7816850" cy="2871470"/>
            </a:xfrm>
            <a:custGeom>
              <a:avLst/>
              <a:gdLst/>
              <a:ahLst/>
              <a:cxnLst/>
              <a:rect l="l" t="t" r="r" b="b"/>
              <a:pathLst>
                <a:path w="7816850" h="2871470">
                  <a:moveTo>
                    <a:pt x="7816596" y="0"/>
                  </a:moveTo>
                  <a:lnTo>
                    <a:pt x="938784" y="0"/>
                  </a:lnTo>
                  <a:lnTo>
                    <a:pt x="0" y="944372"/>
                  </a:lnTo>
                  <a:lnTo>
                    <a:pt x="1915287" y="2871216"/>
                  </a:lnTo>
                  <a:lnTo>
                    <a:pt x="7816596" y="2871216"/>
                  </a:lnTo>
                  <a:lnTo>
                    <a:pt x="7816596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78579"/>
              <a:ext cx="3182620" cy="2979420"/>
            </a:xfrm>
            <a:custGeom>
              <a:avLst/>
              <a:gdLst/>
              <a:ahLst/>
              <a:cxnLst/>
              <a:rect l="l" t="t" r="r" b="b"/>
              <a:pathLst>
                <a:path w="3182620" h="2979420">
                  <a:moveTo>
                    <a:pt x="2236088" y="0"/>
                  </a:moveTo>
                  <a:lnTo>
                    <a:pt x="0" y="19430"/>
                  </a:lnTo>
                  <a:lnTo>
                    <a:pt x="0" y="2979419"/>
                  </a:lnTo>
                  <a:lnTo>
                    <a:pt x="1158268" y="2979419"/>
                  </a:lnTo>
                  <a:lnTo>
                    <a:pt x="3182111" y="945896"/>
                  </a:lnTo>
                  <a:lnTo>
                    <a:pt x="22360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3324" y="1156208"/>
              <a:ext cx="1587500" cy="1587500"/>
            </a:xfrm>
            <a:custGeom>
              <a:avLst/>
              <a:gdLst/>
              <a:ahLst/>
              <a:cxnLst/>
              <a:rect l="l" t="t" r="r" b="b"/>
              <a:pathLst>
                <a:path w="1587500" h="1587500">
                  <a:moveTo>
                    <a:pt x="791590" y="0"/>
                  </a:moveTo>
                  <a:lnTo>
                    <a:pt x="0" y="791717"/>
                  </a:lnTo>
                  <a:lnTo>
                    <a:pt x="795782" y="1587500"/>
                  </a:lnTo>
                  <a:lnTo>
                    <a:pt x="1587373" y="795781"/>
                  </a:lnTo>
                  <a:lnTo>
                    <a:pt x="791590" y="0"/>
                  </a:lnTo>
                  <a:close/>
                </a:path>
              </a:pathLst>
            </a:custGeom>
            <a:solidFill>
              <a:srgbClr val="8FC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37" y="1112647"/>
              <a:ext cx="1587500" cy="1587500"/>
            </a:xfrm>
            <a:custGeom>
              <a:avLst/>
              <a:gdLst/>
              <a:ahLst/>
              <a:cxnLst/>
              <a:rect l="l" t="t" r="r" b="b"/>
              <a:pathLst>
                <a:path w="1587500" h="1587500">
                  <a:moveTo>
                    <a:pt x="791641" y="0"/>
                  </a:moveTo>
                  <a:lnTo>
                    <a:pt x="0" y="791590"/>
                  </a:lnTo>
                  <a:lnTo>
                    <a:pt x="795832" y="1587373"/>
                  </a:lnTo>
                  <a:lnTo>
                    <a:pt x="1587423" y="795781"/>
                  </a:lnTo>
                  <a:lnTo>
                    <a:pt x="791641" y="0"/>
                  </a:lnTo>
                  <a:close/>
                </a:path>
              </a:pathLst>
            </a:custGeom>
            <a:solidFill>
              <a:srgbClr val="00A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8979" y="4952746"/>
              <a:ext cx="1587500" cy="1587500"/>
            </a:xfrm>
            <a:custGeom>
              <a:avLst/>
              <a:gdLst/>
              <a:ahLst/>
              <a:cxnLst/>
              <a:rect l="l" t="t" r="r" b="b"/>
              <a:pathLst>
                <a:path w="1587500" h="1587500">
                  <a:moveTo>
                    <a:pt x="791591" y="0"/>
                  </a:moveTo>
                  <a:lnTo>
                    <a:pt x="0" y="791679"/>
                  </a:lnTo>
                  <a:lnTo>
                    <a:pt x="795782" y="1587449"/>
                  </a:lnTo>
                  <a:lnTo>
                    <a:pt x="1587372" y="795794"/>
                  </a:lnTo>
                  <a:lnTo>
                    <a:pt x="791591" y="0"/>
                  </a:lnTo>
                  <a:close/>
                </a:path>
              </a:pathLst>
            </a:custGeom>
            <a:solidFill>
              <a:srgbClr val="ED21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25109" y="1775917"/>
            <a:ext cx="58229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Microsoft YaHei"/>
                <a:cs typeface="Microsoft YaHei"/>
              </a:rPr>
              <a:t>Интерактивная</a:t>
            </a:r>
            <a:r>
              <a:rPr sz="3200" spc="-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YaHei"/>
                <a:cs typeface="Microsoft YaHei"/>
              </a:rPr>
              <a:t>платформа</a:t>
            </a:r>
            <a:endParaRPr sz="3200">
              <a:latin typeface="Microsoft YaHei"/>
              <a:cs typeface="Microsoft YaHei"/>
            </a:endParaRPr>
          </a:p>
          <a:p>
            <a:pPr marL="794385" marR="5080" indent="1228725" algn="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Microsoft YaHei"/>
                <a:cs typeface="Microsoft YaHei"/>
              </a:rPr>
              <a:t>до</a:t>
            </a:r>
            <a:r>
              <a:rPr sz="3200" spc="-15" dirty="0">
                <a:solidFill>
                  <a:srgbClr val="FFFFFF"/>
                </a:solidFill>
                <a:latin typeface="Microsoft YaHei"/>
                <a:cs typeface="Microsoft YaHei"/>
              </a:rPr>
              <a:t>п</a:t>
            </a:r>
            <a:r>
              <a:rPr sz="3200" spc="-5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3200" spc="-15" dirty="0">
                <a:solidFill>
                  <a:srgbClr val="FFFFFF"/>
                </a:solidFill>
                <a:latin typeface="Microsoft YaHei"/>
                <a:cs typeface="Microsoft YaHei"/>
              </a:rPr>
              <a:t>л</a:t>
            </a:r>
            <a:r>
              <a:rPr sz="3200" dirty="0">
                <a:solidFill>
                  <a:srgbClr val="FFFFFF"/>
                </a:solidFill>
                <a:latin typeface="Microsoft YaHei"/>
                <a:cs typeface="Microsoft YaHei"/>
              </a:rPr>
              <a:t>нител</a:t>
            </a:r>
            <a:r>
              <a:rPr sz="3200" spc="-10" dirty="0">
                <a:solidFill>
                  <a:srgbClr val="FFFFFF"/>
                </a:solidFill>
                <a:latin typeface="Microsoft YaHei"/>
                <a:cs typeface="Microsoft YaHei"/>
              </a:rPr>
              <a:t>ь</a:t>
            </a:r>
            <a:r>
              <a:rPr sz="3200" dirty="0">
                <a:solidFill>
                  <a:srgbClr val="FFFFFF"/>
                </a:solidFill>
                <a:latin typeface="Microsoft YaHei"/>
                <a:cs typeface="Microsoft YaHei"/>
              </a:rPr>
              <a:t>н</a:t>
            </a:r>
            <a:r>
              <a:rPr sz="3200" spc="-10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3200" spc="-5" dirty="0">
                <a:solidFill>
                  <a:srgbClr val="FFFFFF"/>
                </a:solidFill>
                <a:latin typeface="Microsoft YaHei"/>
                <a:cs typeface="Microsoft YaHei"/>
              </a:rPr>
              <a:t>го  образования</a:t>
            </a:r>
            <a:r>
              <a:rPr sz="3200" spc="-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Microsoft YaHei"/>
                <a:cs typeface="Microsoft YaHei"/>
              </a:rPr>
              <a:t>«E-daryn»</a:t>
            </a:r>
            <a:endParaRPr sz="3200">
              <a:latin typeface="Microsoft YaHei"/>
              <a:cs typeface="Microsoft Ya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8139" y="246912"/>
            <a:ext cx="2823845" cy="1887220"/>
            <a:chOff x="358139" y="246912"/>
            <a:chExt cx="2823845" cy="18872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1" y="1647443"/>
              <a:ext cx="1258824" cy="4861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4861" y="246912"/>
              <a:ext cx="1156335" cy="570230"/>
            </a:xfrm>
            <a:custGeom>
              <a:avLst/>
              <a:gdLst/>
              <a:ahLst/>
              <a:cxnLst/>
              <a:rect l="l" t="t" r="r" b="b"/>
              <a:pathLst>
                <a:path w="1156335" h="570230">
                  <a:moveTo>
                    <a:pt x="1082025" y="377183"/>
                  </a:moveTo>
                  <a:lnTo>
                    <a:pt x="1027072" y="380000"/>
                  </a:lnTo>
                  <a:lnTo>
                    <a:pt x="972493" y="387410"/>
                  </a:lnTo>
                  <a:lnTo>
                    <a:pt x="918761" y="399232"/>
                  </a:lnTo>
                  <a:lnTo>
                    <a:pt x="866285" y="415467"/>
                  </a:lnTo>
                  <a:lnTo>
                    <a:pt x="814860" y="435944"/>
                  </a:lnTo>
                  <a:lnTo>
                    <a:pt x="765199" y="460471"/>
                  </a:lnTo>
                  <a:lnTo>
                    <a:pt x="717483" y="488878"/>
                  </a:lnTo>
                  <a:lnTo>
                    <a:pt x="671711" y="521349"/>
                  </a:lnTo>
                  <a:lnTo>
                    <a:pt x="628597" y="557348"/>
                  </a:lnTo>
                  <a:lnTo>
                    <a:pt x="614633" y="570231"/>
                  </a:lnTo>
                  <a:lnTo>
                    <a:pt x="626472" y="562113"/>
                  </a:lnTo>
                  <a:lnTo>
                    <a:pt x="651212" y="546408"/>
                  </a:lnTo>
                  <a:lnTo>
                    <a:pt x="691329" y="523467"/>
                  </a:lnTo>
                  <a:lnTo>
                    <a:pt x="734975" y="501934"/>
                  </a:lnTo>
                  <a:lnTo>
                    <a:pt x="781809" y="482000"/>
                  </a:lnTo>
                  <a:lnTo>
                    <a:pt x="831470" y="464351"/>
                  </a:lnTo>
                  <a:lnTo>
                    <a:pt x="883777" y="449180"/>
                  </a:lnTo>
                  <a:lnTo>
                    <a:pt x="938560" y="437177"/>
                  </a:lnTo>
                  <a:lnTo>
                    <a:pt x="976201" y="431000"/>
                  </a:lnTo>
                  <a:lnTo>
                    <a:pt x="1014860" y="426587"/>
                  </a:lnTo>
                  <a:lnTo>
                    <a:pt x="1054322" y="423940"/>
                  </a:lnTo>
                  <a:lnTo>
                    <a:pt x="1155974" y="423239"/>
                  </a:lnTo>
                  <a:lnTo>
                    <a:pt x="1155974" y="380882"/>
                  </a:lnTo>
                  <a:lnTo>
                    <a:pt x="1137317" y="379117"/>
                  </a:lnTo>
                  <a:lnTo>
                    <a:pt x="1118999" y="377884"/>
                  </a:lnTo>
                  <a:lnTo>
                    <a:pt x="1100456" y="377352"/>
                  </a:lnTo>
                  <a:lnTo>
                    <a:pt x="1082025" y="377183"/>
                  </a:lnTo>
                  <a:close/>
                </a:path>
                <a:path w="1156335" h="570230">
                  <a:moveTo>
                    <a:pt x="756044" y="0"/>
                  </a:moveTo>
                  <a:lnTo>
                    <a:pt x="472898" y="0"/>
                  </a:lnTo>
                  <a:lnTo>
                    <a:pt x="472898" y="560172"/>
                  </a:lnTo>
                  <a:lnTo>
                    <a:pt x="476087" y="538290"/>
                  </a:lnTo>
                  <a:lnTo>
                    <a:pt x="479649" y="516232"/>
                  </a:lnTo>
                  <a:lnTo>
                    <a:pt x="488457" y="472994"/>
                  </a:lnTo>
                  <a:lnTo>
                    <a:pt x="498882" y="429766"/>
                  </a:lnTo>
                  <a:lnTo>
                    <a:pt x="511252" y="387059"/>
                  </a:lnTo>
                  <a:lnTo>
                    <a:pt x="525468" y="344533"/>
                  </a:lnTo>
                  <a:lnTo>
                    <a:pt x="540583" y="304303"/>
                  </a:lnTo>
                  <a:lnTo>
                    <a:pt x="557639" y="264412"/>
                  </a:lnTo>
                  <a:lnTo>
                    <a:pt x="575759" y="226479"/>
                  </a:lnTo>
                  <a:lnTo>
                    <a:pt x="595366" y="189767"/>
                  </a:lnTo>
                  <a:lnTo>
                    <a:pt x="616046" y="155013"/>
                  </a:lnTo>
                  <a:lnTo>
                    <a:pt x="637779" y="122363"/>
                  </a:lnTo>
                  <a:lnTo>
                    <a:pt x="660574" y="91829"/>
                  </a:lnTo>
                  <a:lnTo>
                    <a:pt x="696451" y="51067"/>
                  </a:lnTo>
                  <a:lnTo>
                    <a:pt x="733923" y="16482"/>
                  </a:lnTo>
                  <a:lnTo>
                    <a:pt x="746644" y="6606"/>
                  </a:lnTo>
                  <a:lnTo>
                    <a:pt x="756044" y="0"/>
                  </a:lnTo>
                  <a:close/>
                </a:path>
                <a:path w="1156335" h="570230">
                  <a:moveTo>
                    <a:pt x="1032613" y="214657"/>
                  </a:moveTo>
                  <a:lnTo>
                    <a:pt x="981323" y="226479"/>
                  </a:lnTo>
                  <a:lnTo>
                    <a:pt x="930611" y="242883"/>
                  </a:lnTo>
                  <a:lnTo>
                    <a:pt x="880950" y="263530"/>
                  </a:lnTo>
                  <a:lnTo>
                    <a:pt x="832702" y="288238"/>
                  </a:lnTo>
                  <a:lnTo>
                    <a:pt x="786230" y="316826"/>
                  </a:lnTo>
                  <a:lnTo>
                    <a:pt x="741872" y="348945"/>
                  </a:lnTo>
                  <a:lnTo>
                    <a:pt x="700160" y="384412"/>
                  </a:lnTo>
                  <a:lnTo>
                    <a:pt x="661467" y="423058"/>
                  </a:lnTo>
                  <a:lnTo>
                    <a:pt x="625940" y="464532"/>
                  </a:lnTo>
                  <a:lnTo>
                    <a:pt x="594314" y="508642"/>
                  </a:lnTo>
                  <a:lnTo>
                    <a:pt x="575397" y="539349"/>
                  </a:lnTo>
                  <a:lnTo>
                    <a:pt x="584409" y="528761"/>
                  </a:lnTo>
                  <a:lnTo>
                    <a:pt x="594133" y="518174"/>
                  </a:lnTo>
                  <a:lnTo>
                    <a:pt x="626121" y="486582"/>
                  </a:lnTo>
                  <a:lnTo>
                    <a:pt x="662349" y="455877"/>
                  </a:lnTo>
                  <a:lnTo>
                    <a:pt x="702286" y="426587"/>
                  </a:lnTo>
                  <a:lnTo>
                    <a:pt x="745230" y="398881"/>
                  </a:lnTo>
                  <a:lnTo>
                    <a:pt x="790640" y="373291"/>
                  </a:lnTo>
                  <a:lnTo>
                    <a:pt x="838006" y="350178"/>
                  </a:lnTo>
                  <a:lnTo>
                    <a:pt x="886253" y="329882"/>
                  </a:lnTo>
                  <a:lnTo>
                    <a:pt x="935383" y="312946"/>
                  </a:lnTo>
                  <a:lnTo>
                    <a:pt x="984105" y="299709"/>
                  </a:lnTo>
                  <a:lnTo>
                    <a:pt x="1032613" y="290534"/>
                  </a:lnTo>
                  <a:lnTo>
                    <a:pt x="1032613" y="214657"/>
                  </a:lnTo>
                  <a:close/>
                </a:path>
                <a:path w="1156335" h="570230">
                  <a:moveTo>
                    <a:pt x="848261" y="38362"/>
                  </a:moveTo>
                  <a:lnTo>
                    <a:pt x="808143" y="67833"/>
                  </a:lnTo>
                  <a:lnTo>
                    <a:pt x="768376" y="103832"/>
                  </a:lnTo>
                  <a:lnTo>
                    <a:pt x="729672" y="145306"/>
                  </a:lnTo>
                  <a:lnTo>
                    <a:pt x="704762" y="175298"/>
                  </a:lnTo>
                  <a:lnTo>
                    <a:pt x="680554" y="207065"/>
                  </a:lnTo>
                  <a:lnTo>
                    <a:pt x="657577" y="240236"/>
                  </a:lnTo>
                  <a:lnTo>
                    <a:pt x="635664" y="274300"/>
                  </a:lnTo>
                  <a:lnTo>
                    <a:pt x="615164" y="309235"/>
                  </a:lnTo>
                  <a:lnTo>
                    <a:pt x="596248" y="344533"/>
                  </a:lnTo>
                  <a:lnTo>
                    <a:pt x="579106" y="380000"/>
                  </a:lnTo>
                  <a:lnTo>
                    <a:pt x="563844" y="415467"/>
                  </a:lnTo>
                  <a:lnTo>
                    <a:pt x="545185" y="467349"/>
                  </a:lnTo>
                  <a:lnTo>
                    <a:pt x="531752" y="517291"/>
                  </a:lnTo>
                  <a:lnTo>
                    <a:pt x="528574" y="533349"/>
                  </a:lnTo>
                  <a:lnTo>
                    <a:pt x="535811" y="519585"/>
                  </a:lnTo>
                  <a:lnTo>
                    <a:pt x="543409" y="505825"/>
                  </a:lnTo>
                  <a:lnTo>
                    <a:pt x="567098" y="465765"/>
                  </a:lnTo>
                  <a:lnTo>
                    <a:pt x="592720" y="427289"/>
                  </a:lnTo>
                  <a:lnTo>
                    <a:pt x="620106" y="390589"/>
                  </a:lnTo>
                  <a:lnTo>
                    <a:pt x="648916" y="356004"/>
                  </a:lnTo>
                  <a:lnTo>
                    <a:pt x="679310" y="323184"/>
                  </a:lnTo>
                  <a:lnTo>
                    <a:pt x="710947" y="292650"/>
                  </a:lnTo>
                  <a:lnTo>
                    <a:pt x="743817" y="264412"/>
                  </a:lnTo>
                  <a:lnTo>
                    <a:pt x="777750" y="238471"/>
                  </a:lnTo>
                  <a:lnTo>
                    <a:pt x="812553" y="215007"/>
                  </a:lnTo>
                  <a:lnTo>
                    <a:pt x="848261" y="194180"/>
                  </a:lnTo>
                  <a:lnTo>
                    <a:pt x="848261" y="38362"/>
                  </a:lnTo>
                  <a:close/>
                </a:path>
                <a:path w="1156335" h="570230">
                  <a:moveTo>
                    <a:pt x="1155974" y="423239"/>
                  </a:moveTo>
                  <a:lnTo>
                    <a:pt x="1094463" y="423239"/>
                  </a:lnTo>
                  <a:lnTo>
                    <a:pt x="1114703" y="423759"/>
                  </a:lnTo>
                  <a:lnTo>
                    <a:pt x="1135282" y="424642"/>
                  </a:lnTo>
                  <a:lnTo>
                    <a:pt x="1155974" y="426237"/>
                  </a:lnTo>
                  <a:lnTo>
                    <a:pt x="1155974" y="423239"/>
                  </a:lnTo>
                  <a:close/>
                </a:path>
                <a:path w="1156335" h="570230">
                  <a:moveTo>
                    <a:pt x="414938" y="94657"/>
                  </a:moveTo>
                  <a:lnTo>
                    <a:pt x="221077" y="95890"/>
                  </a:lnTo>
                  <a:lnTo>
                    <a:pt x="221077" y="448818"/>
                  </a:lnTo>
                  <a:lnTo>
                    <a:pt x="233266" y="452348"/>
                  </a:lnTo>
                  <a:lnTo>
                    <a:pt x="245647" y="456058"/>
                  </a:lnTo>
                  <a:lnTo>
                    <a:pt x="282395" y="468232"/>
                  </a:lnTo>
                  <a:lnTo>
                    <a:pt x="331174" y="487294"/>
                  </a:lnTo>
                  <a:lnTo>
                    <a:pt x="367583" y="503699"/>
                  </a:lnTo>
                  <a:lnTo>
                    <a:pt x="414938" y="528232"/>
                  </a:lnTo>
                  <a:lnTo>
                    <a:pt x="414938" y="94657"/>
                  </a:lnTo>
                  <a:close/>
                </a:path>
                <a:path w="1156335" h="570230">
                  <a:moveTo>
                    <a:pt x="0" y="260713"/>
                  </a:moveTo>
                  <a:lnTo>
                    <a:pt x="0" y="416711"/>
                  </a:lnTo>
                  <a:lnTo>
                    <a:pt x="19968" y="417763"/>
                  </a:lnTo>
                  <a:lnTo>
                    <a:pt x="30223" y="418476"/>
                  </a:lnTo>
                  <a:lnTo>
                    <a:pt x="71574" y="422707"/>
                  </a:lnTo>
                  <a:lnTo>
                    <a:pt x="113806" y="429054"/>
                  </a:lnTo>
                  <a:lnTo>
                    <a:pt x="167526" y="440525"/>
                  </a:lnTo>
                  <a:lnTo>
                    <a:pt x="167526" y="261063"/>
                  </a:lnTo>
                  <a:lnTo>
                    <a:pt x="0" y="260713"/>
                  </a:lnTo>
                  <a:close/>
                </a:path>
              </a:pathLst>
            </a:custGeom>
            <a:solidFill>
              <a:srgbClr val="228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8127" y="726973"/>
              <a:ext cx="1398270" cy="139065"/>
            </a:xfrm>
            <a:custGeom>
              <a:avLst/>
              <a:gdLst/>
              <a:ahLst/>
              <a:cxnLst/>
              <a:rect l="l" t="t" r="r" b="b"/>
              <a:pathLst>
                <a:path w="1398270" h="139065">
                  <a:moveTo>
                    <a:pt x="614857" y="138887"/>
                  </a:moveTo>
                  <a:lnTo>
                    <a:pt x="573455" y="112407"/>
                  </a:lnTo>
                  <a:lnTo>
                    <a:pt x="539927" y="93700"/>
                  </a:lnTo>
                  <a:lnTo>
                    <a:pt x="489394" y="69532"/>
                  </a:lnTo>
                  <a:lnTo>
                    <a:pt x="454050" y="54889"/>
                  </a:lnTo>
                  <a:lnTo>
                    <a:pt x="417283" y="41643"/>
                  </a:lnTo>
                  <a:lnTo>
                    <a:pt x="379476" y="29997"/>
                  </a:lnTo>
                  <a:lnTo>
                    <a:pt x="340766" y="19939"/>
                  </a:lnTo>
                  <a:lnTo>
                    <a:pt x="301536" y="11823"/>
                  </a:lnTo>
                  <a:lnTo>
                    <a:pt x="261772" y="5651"/>
                  </a:lnTo>
                  <a:lnTo>
                    <a:pt x="221830" y="1600"/>
                  </a:lnTo>
                  <a:lnTo>
                    <a:pt x="181724" y="0"/>
                  </a:lnTo>
                  <a:lnTo>
                    <a:pt x="161759" y="0"/>
                  </a:lnTo>
                  <a:lnTo>
                    <a:pt x="122174" y="1943"/>
                  </a:lnTo>
                  <a:lnTo>
                    <a:pt x="82931" y="6705"/>
                  </a:lnTo>
                  <a:lnTo>
                    <a:pt x="44234" y="14122"/>
                  </a:lnTo>
                  <a:lnTo>
                    <a:pt x="38" y="122643"/>
                  </a:lnTo>
                  <a:lnTo>
                    <a:pt x="0" y="136944"/>
                  </a:lnTo>
                  <a:lnTo>
                    <a:pt x="11722" y="134112"/>
                  </a:lnTo>
                  <a:lnTo>
                    <a:pt x="27444" y="130937"/>
                  </a:lnTo>
                  <a:lnTo>
                    <a:pt x="77457" y="122643"/>
                  </a:lnTo>
                  <a:lnTo>
                    <a:pt x="130835" y="117005"/>
                  </a:lnTo>
                  <a:lnTo>
                    <a:pt x="206286" y="112941"/>
                  </a:lnTo>
                  <a:lnTo>
                    <a:pt x="245516" y="112407"/>
                  </a:lnTo>
                  <a:lnTo>
                    <a:pt x="265480" y="112407"/>
                  </a:lnTo>
                  <a:lnTo>
                    <a:pt x="326275" y="113652"/>
                  </a:lnTo>
                  <a:lnTo>
                    <a:pt x="367449" y="115404"/>
                  </a:lnTo>
                  <a:lnTo>
                    <a:pt x="450342" y="121056"/>
                  </a:lnTo>
                  <a:lnTo>
                    <a:pt x="491871" y="124764"/>
                  </a:lnTo>
                  <a:lnTo>
                    <a:pt x="553885" y="131292"/>
                  </a:lnTo>
                  <a:lnTo>
                    <a:pt x="594715" y="136232"/>
                  </a:lnTo>
                  <a:lnTo>
                    <a:pt x="614857" y="138887"/>
                  </a:lnTo>
                  <a:close/>
                </a:path>
                <a:path w="1398270" h="139065">
                  <a:moveTo>
                    <a:pt x="1397685" y="137820"/>
                  </a:moveTo>
                  <a:lnTo>
                    <a:pt x="1368729" y="19062"/>
                  </a:lnTo>
                  <a:lnTo>
                    <a:pt x="1330744" y="10058"/>
                  </a:lnTo>
                  <a:lnTo>
                    <a:pt x="1292072" y="4064"/>
                  </a:lnTo>
                  <a:lnTo>
                    <a:pt x="1252842" y="711"/>
                  </a:lnTo>
                  <a:lnTo>
                    <a:pt x="1233055" y="0"/>
                  </a:lnTo>
                  <a:lnTo>
                    <a:pt x="1213040" y="0"/>
                  </a:lnTo>
                  <a:lnTo>
                    <a:pt x="1173353" y="1600"/>
                  </a:lnTo>
                  <a:lnTo>
                    <a:pt x="1133551" y="5651"/>
                  </a:lnTo>
                  <a:lnTo>
                    <a:pt x="1093952" y="11823"/>
                  </a:lnTo>
                  <a:lnTo>
                    <a:pt x="1054709" y="19939"/>
                  </a:lnTo>
                  <a:lnTo>
                    <a:pt x="1016368" y="29997"/>
                  </a:lnTo>
                  <a:lnTo>
                    <a:pt x="978725" y="41643"/>
                  </a:lnTo>
                  <a:lnTo>
                    <a:pt x="942136" y="54889"/>
                  </a:lnTo>
                  <a:lnTo>
                    <a:pt x="906805" y="69532"/>
                  </a:lnTo>
                  <a:lnTo>
                    <a:pt x="856615" y="93700"/>
                  </a:lnTo>
                  <a:lnTo>
                    <a:pt x="810310" y="120180"/>
                  </a:lnTo>
                  <a:lnTo>
                    <a:pt x="782040" y="138887"/>
                  </a:lnTo>
                  <a:lnTo>
                    <a:pt x="842645" y="131292"/>
                  </a:lnTo>
                  <a:lnTo>
                    <a:pt x="904328" y="124764"/>
                  </a:lnTo>
                  <a:lnTo>
                    <a:pt x="945680" y="121056"/>
                  </a:lnTo>
                  <a:lnTo>
                    <a:pt x="1007706" y="116649"/>
                  </a:lnTo>
                  <a:lnTo>
                    <a:pt x="1069213" y="113652"/>
                  </a:lnTo>
                  <a:lnTo>
                    <a:pt x="1109675" y="112585"/>
                  </a:lnTo>
                  <a:lnTo>
                    <a:pt x="1149604" y="112407"/>
                  </a:lnTo>
                  <a:lnTo>
                    <a:pt x="1188618" y="112941"/>
                  </a:lnTo>
                  <a:lnTo>
                    <a:pt x="1226832" y="114528"/>
                  </a:lnTo>
                  <a:lnTo>
                    <a:pt x="1282014" y="118592"/>
                  </a:lnTo>
                  <a:lnTo>
                    <a:pt x="1333906" y="125120"/>
                  </a:lnTo>
                  <a:lnTo>
                    <a:pt x="1382306" y="134112"/>
                  </a:lnTo>
                  <a:lnTo>
                    <a:pt x="1397685" y="137820"/>
                  </a:lnTo>
                  <a:close/>
                </a:path>
              </a:pathLst>
            </a:custGeom>
            <a:solidFill>
              <a:srgbClr val="F4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29040" y="425220"/>
              <a:ext cx="1253490" cy="349885"/>
            </a:xfrm>
            <a:custGeom>
              <a:avLst/>
              <a:gdLst/>
              <a:ahLst/>
              <a:cxnLst/>
              <a:rect l="l" t="t" r="r" b="b"/>
              <a:pathLst>
                <a:path w="1253489" h="349884">
                  <a:moveTo>
                    <a:pt x="91248" y="73400"/>
                  </a:moveTo>
                  <a:lnTo>
                    <a:pt x="86386" y="73400"/>
                  </a:lnTo>
                  <a:lnTo>
                    <a:pt x="76662" y="73762"/>
                  </a:lnTo>
                  <a:lnTo>
                    <a:pt x="39009" y="85935"/>
                  </a:lnTo>
                  <a:lnTo>
                    <a:pt x="12794" y="114523"/>
                  </a:lnTo>
                  <a:lnTo>
                    <a:pt x="1390" y="151224"/>
                  </a:lnTo>
                  <a:lnTo>
                    <a:pt x="678" y="155986"/>
                  </a:lnTo>
                  <a:lnTo>
                    <a:pt x="0" y="166926"/>
                  </a:lnTo>
                  <a:lnTo>
                    <a:pt x="0" y="178228"/>
                  </a:lnTo>
                  <a:lnTo>
                    <a:pt x="7801" y="217225"/>
                  </a:lnTo>
                  <a:lnTo>
                    <a:pt x="31320" y="249513"/>
                  </a:lnTo>
                  <a:lnTo>
                    <a:pt x="68068" y="266630"/>
                  </a:lnTo>
                  <a:lnTo>
                    <a:pt x="88421" y="269108"/>
                  </a:lnTo>
                  <a:lnTo>
                    <a:pt x="98598" y="269108"/>
                  </a:lnTo>
                  <a:lnTo>
                    <a:pt x="139417" y="263451"/>
                  </a:lnTo>
                  <a:lnTo>
                    <a:pt x="154229" y="257987"/>
                  </a:lnTo>
                  <a:lnTo>
                    <a:pt x="157960" y="256403"/>
                  </a:lnTo>
                  <a:lnTo>
                    <a:pt x="157960" y="237340"/>
                  </a:lnTo>
                  <a:lnTo>
                    <a:pt x="92605" y="237340"/>
                  </a:lnTo>
                  <a:lnTo>
                    <a:pt x="89552" y="237159"/>
                  </a:lnTo>
                  <a:lnTo>
                    <a:pt x="54387" y="220755"/>
                  </a:lnTo>
                  <a:lnTo>
                    <a:pt x="46472" y="207168"/>
                  </a:lnTo>
                  <a:lnTo>
                    <a:pt x="45454" y="204690"/>
                  </a:lnTo>
                  <a:lnTo>
                    <a:pt x="44550" y="202043"/>
                  </a:lnTo>
                  <a:lnTo>
                    <a:pt x="43779" y="198875"/>
                  </a:lnTo>
                  <a:lnTo>
                    <a:pt x="43080" y="196228"/>
                  </a:lnTo>
                  <a:lnTo>
                    <a:pt x="42627" y="193218"/>
                  </a:lnTo>
                  <a:lnTo>
                    <a:pt x="42062" y="190220"/>
                  </a:lnTo>
                  <a:lnTo>
                    <a:pt x="41723" y="187053"/>
                  </a:lnTo>
                  <a:lnTo>
                    <a:pt x="41497" y="183693"/>
                  </a:lnTo>
                  <a:lnTo>
                    <a:pt x="41384" y="180344"/>
                  </a:lnTo>
                  <a:lnTo>
                    <a:pt x="167345" y="180344"/>
                  </a:lnTo>
                  <a:lnTo>
                    <a:pt x="167345" y="153690"/>
                  </a:lnTo>
                  <a:lnTo>
                    <a:pt x="167166" y="151224"/>
                  </a:lnTo>
                  <a:lnTo>
                    <a:pt x="42062" y="151224"/>
                  </a:lnTo>
                  <a:lnTo>
                    <a:pt x="42740" y="145578"/>
                  </a:lnTo>
                  <a:lnTo>
                    <a:pt x="43645" y="140284"/>
                  </a:lnTo>
                  <a:lnTo>
                    <a:pt x="44323" y="137817"/>
                  </a:lnTo>
                  <a:lnTo>
                    <a:pt x="44889" y="135340"/>
                  </a:lnTo>
                  <a:lnTo>
                    <a:pt x="45793" y="133043"/>
                  </a:lnTo>
                  <a:lnTo>
                    <a:pt x="46472" y="130758"/>
                  </a:lnTo>
                  <a:lnTo>
                    <a:pt x="47376" y="128642"/>
                  </a:lnTo>
                  <a:lnTo>
                    <a:pt x="48394" y="126515"/>
                  </a:lnTo>
                  <a:lnTo>
                    <a:pt x="49525" y="124581"/>
                  </a:lnTo>
                  <a:lnTo>
                    <a:pt x="50542" y="122635"/>
                  </a:lnTo>
                  <a:lnTo>
                    <a:pt x="53030" y="119105"/>
                  </a:lnTo>
                  <a:lnTo>
                    <a:pt x="54274" y="117521"/>
                  </a:lnTo>
                  <a:lnTo>
                    <a:pt x="55631" y="115926"/>
                  </a:lnTo>
                  <a:lnTo>
                    <a:pt x="57214" y="114523"/>
                  </a:lnTo>
                  <a:lnTo>
                    <a:pt x="58684" y="113109"/>
                  </a:lnTo>
                  <a:lnTo>
                    <a:pt x="60267" y="111876"/>
                  </a:lnTo>
                  <a:lnTo>
                    <a:pt x="63659" y="109580"/>
                  </a:lnTo>
                  <a:lnTo>
                    <a:pt x="65355" y="108516"/>
                  </a:lnTo>
                  <a:lnTo>
                    <a:pt x="67390" y="107634"/>
                  </a:lnTo>
                  <a:lnTo>
                    <a:pt x="69312" y="106751"/>
                  </a:lnTo>
                  <a:lnTo>
                    <a:pt x="84125" y="103753"/>
                  </a:lnTo>
                  <a:lnTo>
                    <a:pt x="152042" y="103753"/>
                  </a:lnTo>
                  <a:lnTo>
                    <a:pt x="150724" y="101988"/>
                  </a:lnTo>
                  <a:lnTo>
                    <a:pt x="119968" y="79045"/>
                  </a:lnTo>
                  <a:lnTo>
                    <a:pt x="100068" y="74113"/>
                  </a:lnTo>
                  <a:lnTo>
                    <a:pt x="91248" y="73400"/>
                  </a:lnTo>
                  <a:close/>
                </a:path>
                <a:path w="1253489" h="349884">
                  <a:moveTo>
                    <a:pt x="157960" y="223753"/>
                  </a:moveTo>
                  <a:lnTo>
                    <a:pt x="115785" y="236107"/>
                  </a:lnTo>
                  <a:lnTo>
                    <a:pt x="99842" y="237340"/>
                  </a:lnTo>
                  <a:lnTo>
                    <a:pt x="157960" y="237340"/>
                  </a:lnTo>
                  <a:lnTo>
                    <a:pt x="157960" y="223753"/>
                  </a:lnTo>
                  <a:close/>
                </a:path>
                <a:path w="1253489" h="349884">
                  <a:moveTo>
                    <a:pt x="152042" y="103753"/>
                  </a:moveTo>
                  <a:lnTo>
                    <a:pt x="88874" y="103753"/>
                  </a:lnTo>
                  <a:lnTo>
                    <a:pt x="91248" y="103934"/>
                  </a:lnTo>
                  <a:lnTo>
                    <a:pt x="93283" y="104285"/>
                  </a:lnTo>
                  <a:lnTo>
                    <a:pt x="108887" y="109580"/>
                  </a:lnTo>
                  <a:lnTo>
                    <a:pt x="110583" y="110643"/>
                  </a:lnTo>
                  <a:lnTo>
                    <a:pt x="112166" y="111876"/>
                  </a:lnTo>
                  <a:lnTo>
                    <a:pt x="113862" y="113109"/>
                  </a:lnTo>
                  <a:lnTo>
                    <a:pt x="115219" y="114523"/>
                  </a:lnTo>
                  <a:lnTo>
                    <a:pt x="124039" y="128642"/>
                  </a:lnTo>
                  <a:lnTo>
                    <a:pt x="124943" y="130758"/>
                  </a:lnTo>
                  <a:lnTo>
                    <a:pt x="125509" y="133043"/>
                  </a:lnTo>
                  <a:lnTo>
                    <a:pt x="126187" y="135340"/>
                  </a:lnTo>
                  <a:lnTo>
                    <a:pt x="126753" y="137817"/>
                  </a:lnTo>
                  <a:lnTo>
                    <a:pt x="127431" y="142931"/>
                  </a:lnTo>
                  <a:lnTo>
                    <a:pt x="127544" y="145578"/>
                  </a:lnTo>
                  <a:lnTo>
                    <a:pt x="127996" y="151224"/>
                  </a:lnTo>
                  <a:lnTo>
                    <a:pt x="167166" y="151224"/>
                  </a:lnTo>
                  <a:lnTo>
                    <a:pt x="166667" y="144345"/>
                  </a:lnTo>
                  <a:lnTo>
                    <a:pt x="166101" y="139752"/>
                  </a:lnTo>
                  <a:lnTo>
                    <a:pt x="165197" y="135340"/>
                  </a:lnTo>
                  <a:lnTo>
                    <a:pt x="164405" y="131109"/>
                  </a:lnTo>
                  <a:lnTo>
                    <a:pt x="153098" y="105167"/>
                  </a:lnTo>
                  <a:lnTo>
                    <a:pt x="152042" y="103753"/>
                  </a:lnTo>
                  <a:close/>
                </a:path>
                <a:path w="1253489" h="349884">
                  <a:moveTo>
                    <a:pt x="390435" y="73400"/>
                  </a:moveTo>
                  <a:lnTo>
                    <a:pt x="351991" y="83457"/>
                  </a:lnTo>
                  <a:lnTo>
                    <a:pt x="325871" y="113460"/>
                  </a:lnTo>
                  <a:lnTo>
                    <a:pt x="317617" y="139582"/>
                  </a:lnTo>
                  <a:lnTo>
                    <a:pt x="316689" y="144696"/>
                  </a:lnTo>
                  <a:lnTo>
                    <a:pt x="316034" y="149640"/>
                  </a:lnTo>
                  <a:lnTo>
                    <a:pt x="314998" y="159346"/>
                  </a:lnTo>
                  <a:lnTo>
                    <a:pt x="314874" y="181396"/>
                  </a:lnTo>
                  <a:lnTo>
                    <a:pt x="314977" y="183523"/>
                  </a:lnTo>
                  <a:lnTo>
                    <a:pt x="322479" y="221456"/>
                  </a:lnTo>
                  <a:lnTo>
                    <a:pt x="345546" y="254808"/>
                  </a:lnTo>
                  <a:lnTo>
                    <a:pt x="381163" y="268746"/>
                  </a:lnTo>
                  <a:lnTo>
                    <a:pt x="385460" y="269108"/>
                  </a:lnTo>
                  <a:lnTo>
                    <a:pt x="394393" y="269108"/>
                  </a:lnTo>
                  <a:lnTo>
                    <a:pt x="432611" y="255871"/>
                  </a:lnTo>
                  <a:lnTo>
                    <a:pt x="446405" y="240870"/>
                  </a:lnTo>
                  <a:lnTo>
                    <a:pt x="486659" y="240870"/>
                  </a:lnTo>
                  <a:lnTo>
                    <a:pt x="486659" y="236639"/>
                  </a:lnTo>
                  <a:lnTo>
                    <a:pt x="397785" y="236639"/>
                  </a:lnTo>
                  <a:lnTo>
                    <a:pt x="395184" y="236458"/>
                  </a:lnTo>
                  <a:lnTo>
                    <a:pt x="392696" y="236107"/>
                  </a:lnTo>
                  <a:lnTo>
                    <a:pt x="387721" y="235043"/>
                  </a:lnTo>
                  <a:lnTo>
                    <a:pt x="385460" y="234342"/>
                  </a:lnTo>
                  <a:lnTo>
                    <a:pt x="383312" y="233460"/>
                  </a:lnTo>
                  <a:lnTo>
                    <a:pt x="381050" y="232577"/>
                  </a:lnTo>
                  <a:lnTo>
                    <a:pt x="367255" y="220223"/>
                  </a:lnTo>
                  <a:lnTo>
                    <a:pt x="365785" y="218107"/>
                  </a:lnTo>
                  <a:lnTo>
                    <a:pt x="364542" y="215992"/>
                  </a:lnTo>
                  <a:lnTo>
                    <a:pt x="363298" y="213514"/>
                  </a:lnTo>
                  <a:lnTo>
                    <a:pt x="362280" y="211048"/>
                  </a:lnTo>
                  <a:lnTo>
                    <a:pt x="361306" y="208220"/>
                  </a:lnTo>
                  <a:lnTo>
                    <a:pt x="360358" y="205753"/>
                  </a:lnTo>
                  <a:lnTo>
                    <a:pt x="359680" y="202925"/>
                  </a:lnTo>
                  <a:lnTo>
                    <a:pt x="358888" y="199927"/>
                  </a:lnTo>
                  <a:lnTo>
                    <a:pt x="358210" y="196929"/>
                  </a:lnTo>
                  <a:lnTo>
                    <a:pt x="357644" y="193750"/>
                  </a:lnTo>
                  <a:lnTo>
                    <a:pt x="357192" y="190401"/>
                  </a:lnTo>
                  <a:lnTo>
                    <a:pt x="356853" y="187053"/>
                  </a:lnTo>
                  <a:lnTo>
                    <a:pt x="356401" y="183523"/>
                  </a:lnTo>
                  <a:lnTo>
                    <a:pt x="356287" y="179993"/>
                  </a:lnTo>
                  <a:lnTo>
                    <a:pt x="356143" y="177516"/>
                  </a:lnTo>
                  <a:lnTo>
                    <a:pt x="356212" y="165874"/>
                  </a:lnTo>
                  <a:lnTo>
                    <a:pt x="356325" y="163397"/>
                  </a:lnTo>
                  <a:lnTo>
                    <a:pt x="356401" y="160930"/>
                  </a:lnTo>
                  <a:lnTo>
                    <a:pt x="356853" y="157401"/>
                  </a:lnTo>
                  <a:lnTo>
                    <a:pt x="361664" y="135340"/>
                  </a:lnTo>
                  <a:lnTo>
                    <a:pt x="362506" y="132874"/>
                  </a:lnTo>
                  <a:lnTo>
                    <a:pt x="363915" y="130045"/>
                  </a:lnTo>
                  <a:lnTo>
                    <a:pt x="364881" y="127930"/>
                  </a:lnTo>
                  <a:lnTo>
                    <a:pt x="366125" y="125633"/>
                  </a:lnTo>
                  <a:lnTo>
                    <a:pt x="367595" y="123517"/>
                  </a:lnTo>
                  <a:lnTo>
                    <a:pt x="368951" y="121402"/>
                  </a:lnTo>
                  <a:lnTo>
                    <a:pt x="370534" y="119456"/>
                  </a:lnTo>
                  <a:lnTo>
                    <a:pt x="379467" y="111695"/>
                  </a:lnTo>
                  <a:lnTo>
                    <a:pt x="381389" y="110462"/>
                  </a:lnTo>
                  <a:lnTo>
                    <a:pt x="397672" y="106231"/>
                  </a:lnTo>
                  <a:lnTo>
                    <a:pt x="486659" y="106231"/>
                  </a:lnTo>
                  <a:lnTo>
                    <a:pt x="486659" y="100936"/>
                  </a:lnTo>
                  <a:lnTo>
                    <a:pt x="447310" y="100936"/>
                  </a:lnTo>
                  <a:lnTo>
                    <a:pt x="444822" y="97576"/>
                  </a:lnTo>
                  <a:lnTo>
                    <a:pt x="442109" y="94397"/>
                  </a:lnTo>
                  <a:lnTo>
                    <a:pt x="408074" y="75165"/>
                  </a:lnTo>
                  <a:lnTo>
                    <a:pt x="399594" y="73762"/>
                  </a:lnTo>
                  <a:lnTo>
                    <a:pt x="390435" y="73400"/>
                  </a:lnTo>
                  <a:close/>
                </a:path>
                <a:path w="1253489" h="349884">
                  <a:moveTo>
                    <a:pt x="486659" y="240870"/>
                  </a:moveTo>
                  <a:lnTo>
                    <a:pt x="448328" y="240870"/>
                  </a:lnTo>
                  <a:lnTo>
                    <a:pt x="455225" y="265748"/>
                  </a:lnTo>
                  <a:lnTo>
                    <a:pt x="486659" y="265748"/>
                  </a:lnTo>
                  <a:lnTo>
                    <a:pt x="486659" y="240870"/>
                  </a:lnTo>
                  <a:close/>
                </a:path>
                <a:path w="1253489" h="349884">
                  <a:moveTo>
                    <a:pt x="486659" y="106231"/>
                  </a:moveTo>
                  <a:lnTo>
                    <a:pt x="403325" y="106231"/>
                  </a:lnTo>
                  <a:lnTo>
                    <a:pt x="406265" y="106401"/>
                  </a:lnTo>
                  <a:lnTo>
                    <a:pt x="411806" y="107113"/>
                  </a:lnTo>
                  <a:lnTo>
                    <a:pt x="442900" y="132693"/>
                  </a:lnTo>
                  <a:lnTo>
                    <a:pt x="447084" y="151574"/>
                  </a:lnTo>
                  <a:lnTo>
                    <a:pt x="447649" y="155455"/>
                  </a:lnTo>
                  <a:lnTo>
                    <a:pt x="447762" y="159346"/>
                  </a:lnTo>
                  <a:lnTo>
                    <a:pt x="448214" y="163397"/>
                  </a:lnTo>
                  <a:lnTo>
                    <a:pt x="448214" y="181396"/>
                  </a:lnTo>
                  <a:lnTo>
                    <a:pt x="447762" y="188636"/>
                  </a:lnTo>
                  <a:lnTo>
                    <a:pt x="447423" y="192166"/>
                  </a:lnTo>
                  <a:lnTo>
                    <a:pt x="446971" y="195515"/>
                  </a:lnTo>
                  <a:lnTo>
                    <a:pt x="446631" y="198513"/>
                  </a:lnTo>
                  <a:lnTo>
                    <a:pt x="445840" y="201692"/>
                  </a:lnTo>
                  <a:lnTo>
                    <a:pt x="444483" y="207337"/>
                  </a:lnTo>
                  <a:lnTo>
                    <a:pt x="443579" y="209985"/>
                  </a:lnTo>
                  <a:lnTo>
                    <a:pt x="442674" y="212462"/>
                  </a:lnTo>
                  <a:lnTo>
                    <a:pt x="441656" y="214747"/>
                  </a:lnTo>
                  <a:lnTo>
                    <a:pt x="440526" y="217044"/>
                  </a:lnTo>
                  <a:lnTo>
                    <a:pt x="439282" y="218990"/>
                  </a:lnTo>
                  <a:lnTo>
                    <a:pt x="438038" y="221105"/>
                  </a:lnTo>
                  <a:lnTo>
                    <a:pt x="424130" y="232226"/>
                  </a:lnTo>
                  <a:lnTo>
                    <a:pt x="421982" y="233279"/>
                  </a:lnTo>
                  <a:lnTo>
                    <a:pt x="419721" y="233991"/>
                  </a:lnTo>
                  <a:lnTo>
                    <a:pt x="414745" y="235394"/>
                  </a:lnTo>
                  <a:lnTo>
                    <a:pt x="412145" y="235756"/>
                  </a:lnTo>
                  <a:lnTo>
                    <a:pt x="409318" y="236277"/>
                  </a:lnTo>
                  <a:lnTo>
                    <a:pt x="403664" y="236639"/>
                  </a:lnTo>
                  <a:lnTo>
                    <a:pt x="486659" y="236639"/>
                  </a:lnTo>
                  <a:lnTo>
                    <a:pt x="486659" y="106231"/>
                  </a:lnTo>
                  <a:close/>
                </a:path>
                <a:path w="1253489" h="349884">
                  <a:moveTo>
                    <a:pt x="486659" y="0"/>
                  </a:moveTo>
                  <a:lnTo>
                    <a:pt x="446405" y="0"/>
                  </a:lnTo>
                  <a:lnTo>
                    <a:pt x="446512" y="73400"/>
                  </a:lnTo>
                  <a:lnTo>
                    <a:pt x="446620" y="74995"/>
                  </a:lnTo>
                  <a:lnTo>
                    <a:pt x="446739" y="78694"/>
                  </a:lnTo>
                  <a:lnTo>
                    <a:pt x="447423" y="86817"/>
                  </a:lnTo>
                  <a:lnTo>
                    <a:pt x="448038" y="91580"/>
                  </a:lnTo>
                  <a:lnTo>
                    <a:pt x="448686" y="96162"/>
                  </a:lnTo>
                  <a:lnTo>
                    <a:pt x="449232" y="100936"/>
                  </a:lnTo>
                  <a:lnTo>
                    <a:pt x="486659" y="100936"/>
                  </a:lnTo>
                  <a:lnTo>
                    <a:pt x="486659" y="0"/>
                  </a:lnTo>
                  <a:close/>
                </a:path>
                <a:path w="1253489" h="349884">
                  <a:moveTo>
                    <a:pt x="684453" y="104104"/>
                  </a:moveTo>
                  <a:lnTo>
                    <a:pt x="616804" y="104104"/>
                  </a:lnTo>
                  <a:lnTo>
                    <a:pt x="620988" y="104285"/>
                  </a:lnTo>
                  <a:lnTo>
                    <a:pt x="625058" y="104636"/>
                  </a:lnTo>
                  <a:lnTo>
                    <a:pt x="643941" y="114342"/>
                  </a:lnTo>
                  <a:lnTo>
                    <a:pt x="645072" y="115576"/>
                  </a:lnTo>
                  <a:lnTo>
                    <a:pt x="645863" y="116809"/>
                  </a:lnTo>
                  <a:lnTo>
                    <a:pt x="646771" y="118404"/>
                  </a:lnTo>
                  <a:lnTo>
                    <a:pt x="647559" y="119637"/>
                  </a:lnTo>
                  <a:lnTo>
                    <a:pt x="648238" y="121221"/>
                  </a:lnTo>
                  <a:lnTo>
                    <a:pt x="648690" y="122635"/>
                  </a:lnTo>
                  <a:lnTo>
                    <a:pt x="649482" y="124400"/>
                  </a:lnTo>
                  <a:lnTo>
                    <a:pt x="650386" y="127930"/>
                  </a:lnTo>
                  <a:lnTo>
                    <a:pt x="651065" y="131640"/>
                  </a:lnTo>
                  <a:lnTo>
                    <a:pt x="651404" y="135872"/>
                  </a:lnTo>
                  <a:lnTo>
                    <a:pt x="651517" y="150160"/>
                  </a:lnTo>
                  <a:lnTo>
                    <a:pt x="618839" y="151224"/>
                  </a:lnTo>
                  <a:lnTo>
                    <a:pt x="613412" y="151574"/>
                  </a:lnTo>
                  <a:lnTo>
                    <a:pt x="572028" y="158283"/>
                  </a:lnTo>
                  <a:lnTo>
                    <a:pt x="539350" y="180695"/>
                  </a:lnTo>
                  <a:lnTo>
                    <a:pt x="535166" y="188806"/>
                  </a:lnTo>
                  <a:lnTo>
                    <a:pt x="533923" y="191634"/>
                  </a:lnTo>
                  <a:lnTo>
                    <a:pt x="533018" y="194632"/>
                  </a:lnTo>
                  <a:lnTo>
                    <a:pt x="532340" y="197812"/>
                  </a:lnTo>
                  <a:lnTo>
                    <a:pt x="531209" y="204520"/>
                  </a:lnTo>
                  <a:lnTo>
                    <a:pt x="531124" y="207168"/>
                  </a:lnTo>
                  <a:lnTo>
                    <a:pt x="530893" y="211930"/>
                  </a:lnTo>
                  <a:lnTo>
                    <a:pt x="531096" y="214928"/>
                  </a:lnTo>
                  <a:lnTo>
                    <a:pt x="531185" y="217576"/>
                  </a:lnTo>
                  <a:lnTo>
                    <a:pt x="531435" y="221456"/>
                  </a:lnTo>
                  <a:lnTo>
                    <a:pt x="548509" y="255871"/>
                  </a:lnTo>
                  <a:lnTo>
                    <a:pt x="586727" y="269108"/>
                  </a:lnTo>
                  <a:lnTo>
                    <a:pt x="595320" y="269108"/>
                  </a:lnTo>
                  <a:lnTo>
                    <a:pt x="632634" y="259220"/>
                  </a:lnTo>
                  <a:lnTo>
                    <a:pt x="653213" y="239456"/>
                  </a:lnTo>
                  <a:lnTo>
                    <a:pt x="691318" y="239456"/>
                  </a:lnTo>
                  <a:lnTo>
                    <a:pt x="691318" y="238403"/>
                  </a:lnTo>
                  <a:lnTo>
                    <a:pt x="602783" y="238403"/>
                  </a:lnTo>
                  <a:lnTo>
                    <a:pt x="595773" y="238041"/>
                  </a:lnTo>
                  <a:lnTo>
                    <a:pt x="572706" y="214928"/>
                  </a:lnTo>
                  <a:lnTo>
                    <a:pt x="572828" y="207168"/>
                  </a:lnTo>
                  <a:lnTo>
                    <a:pt x="573158" y="205753"/>
                  </a:lnTo>
                  <a:lnTo>
                    <a:pt x="573837" y="201873"/>
                  </a:lnTo>
                  <a:lnTo>
                    <a:pt x="574573" y="199927"/>
                  </a:lnTo>
                  <a:lnTo>
                    <a:pt x="575081" y="198343"/>
                  </a:lnTo>
                  <a:lnTo>
                    <a:pt x="575985" y="196748"/>
                  </a:lnTo>
                  <a:lnTo>
                    <a:pt x="594981" y="181577"/>
                  </a:lnTo>
                  <a:lnTo>
                    <a:pt x="597356" y="180695"/>
                  </a:lnTo>
                  <a:lnTo>
                    <a:pt x="599843" y="180163"/>
                  </a:lnTo>
                  <a:lnTo>
                    <a:pt x="602218" y="179461"/>
                  </a:lnTo>
                  <a:lnTo>
                    <a:pt x="607758" y="178398"/>
                  </a:lnTo>
                  <a:lnTo>
                    <a:pt x="613525" y="177516"/>
                  </a:lnTo>
                  <a:lnTo>
                    <a:pt x="619970" y="176984"/>
                  </a:lnTo>
                  <a:lnTo>
                    <a:pt x="651178" y="175581"/>
                  </a:lnTo>
                  <a:lnTo>
                    <a:pt x="691318" y="175581"/>
                  </a:lnTo>
                  <a:lnTo>
                    <a:pt x="691205" y="130407"/>
                  </a:lnTo>
                  <a:lnTo>
                    <a:pt x="690640" y="126515"/>
                  </a:lnTo>
                  <a:lnTo>
                    <a:pt x="690300" y="122816"/>
                  </a:lnTo>
                  <a:lnTo>
                    <a:pt x="689509" y="119105"/>
                  </a:lnTo>
                  <a:lnTo>
                    <a:pt x="688668" y="115576"/>
                  </a:lnTo>
                  <a:lnTo>
                    <a:pt x="687813" y="112408"/>
                  </a:lnTo>
                  <a:lnTo>
                    <a:pt x="686682" y="109229"/>
                  </a:lnTo>
                  <a:lnTo>
                    <a:pt x="685551" y="106231"/>
                  </a:lnTo>
                  <a:lnTo>
                    <a:pt x="684453" y="104104"/>
                  </a:lnTo>
                  <a:close/>
                </a:path>
                <a:path w="1253489" h="349884">
                  <a:moveTo>
                    <a:pt x="691318" y="239456"/>
                  </a:moveTo>
                  <a:lnTo>
                    <a:pt x="654570" y="239456"/>
                  </a:lnTo>
                  <a:lnTo>
                    <a:pt x="662711" y="265748"/>
                  </a:lnTo>
                  <a:lnTo>
                    <a:pt x="691318" y="265748"/>
                  </a:lnTo>
                  <a:lnTo>
                    <a:pt x="691318" y="239456"/>
                  </a:lnTo>
                  <a:close/>
                </a:path>
                <a:path w="1253489" h="349884">
                  <a:moveTo>
                    <a:pt x="691318" y="175581"/>
                  </a:moveTo>
                  <a:lnTo>
                    <a:pt x="651178" y="175581"/>
                  </a:lnTo>
                  <a:lnTo>
                    <a:pt x="651065" y="194632"/>
                  </a:lnTo>
                  <a:lnTo>
                    <a:pt x="650884" y="196748"/>
                  </a:lnTo>
                  <a:lnTo>
                    <a:pt x="650701" y="200108"/>
                  </a:lnTo>
                  <a:lnTo>
                    <a:pt x="650386" y="202405"/>
                  </a:lnTo>
                  <a:lnTo>
                    <a:pt x="649821" y="204690"/>
                  </a:lnTo>
                  <a:lnTo>
                    <a:pt x="649255" y="207168"/>
                  </a:lnTo>
                  <a:lnTo>
                    <a:pt x="648577" y="209283"/>
                  </a:lnTo>
                  <a:lnTo>
                    <a:pt x="647899" y="211580"/>
                  </a:lnTo>
                  <a:lnTo>
                    <a:pt x="646994" y="213695"/>
                  </a:lnTo>
                  <a:lnTo>
                    <a:pt x="645863" y="215630"/>
                  </a:lnTo>
                  <a:lnTo>
                    <a:pt x="644846" y="217576"/>
                  </a:lnTo>
                  <a:lnTo>
                    <a:pt x="643602" y="219522"/>
                  </a:lnTo>
                  <a:lnTo>
                    <a:pt x="642358" y="221286"/>
                  </a:lnTo>
                  <a:lnTo>
                    <a:pt x="641001" y="223051"/>
                  </a:lnTo>
                  <a:lnTo>
                    <a:pt x="636252" y="227814"/>
                  </a:lnTo>
                  <a:lnTo>
                    <a:pt x="634443" y="229047"/>
                  </a:lnTo>
                  <a:lnTo>
                    <a:pt x="632634" y="230462"/>
                  </a:lnTo>
                  <a:lnTo>
                    <a:pt x="615560" y="237159"/>
                  </a:lnTo>
                  <a:lnTo>
                    <a:pt x="613186" y="237691"/>
                  </a:lnTo>
                  <a:lnTo>
                    <a:pt x="610585" y="238041"/>
                  </a:lnTo>
                  <a:lnTo>
                    <a:pt x="605497" y="238403"/>
                  </a:lnTo>
                  <a:lnTo>
                    <a:pt x="691318" y="238403"/>
                  </a:lnTo>
                  <a:lnTo>
                    <a:pt x="691318" y="175581"/>
                  </a:lnTo>
                  <a:close/>
                </a:path>
                <a:path w="1253489" h="349884">
                  <a:moveTo>
                    <a:pt x="622910" y="73400"/>
                  </a:moveTo>
                  <a:lnTo>
                    <a:pt x="614429" y="73400"/>
                  </a:lnTo>
                  <a:lnTo>
                    <a:pt x="610246" y="73581"/>
                  </a:lnTo>
                  <a:lnTo>
                    <a:pt x="605949" y="73932"/>
                  </a:lnTo>
                  <a:lnTo>
                    <a:pt x="597356" y="74995"/>
                  </a:lnTo>
                  <a:lnTo>
                    <a:pt x="592946" y="75877"/>
                  </a:lnTo>
                  <a:lnTo>
                    <a:pt x="588536" y="76579"/>
                  </a:lnTo>
                  <a:lnTo>
                    <a:pt x="550318" y="89815"/>
                  </a:lnTo>
                  <a:lnTo>
                    <a:pt x="563208" y="118404"/>
                  </a:lnTo>
                  <a:lnTo>
                    <a:pt x="575759" y="113109"/>
                  </a:lnTo>
                  <a:lnTo>
                    <a:pt x="582317" y="110643"/>
                  </a:lnTo>
                  <a:lnTo>
                    <a:pt x="616804" y="104104"/>
                  </a:lnTo>
                  <a:lnTo>
                    <a:pt x="684453" y="104104"/>
                  </a:lnTo>
                  <a:lnTo>
                    <a:pt x="682725" y="100755"/>
                  </a:lnTo>
                  <a:lnTo>
                    <a:pt x="665312" y="83819"/>
                  </a:lnTo>
                  <a:lnTo>
                    <a:pt x="662711" y="82224"/>
                  </a:lnTo>
                  <a:lnTo>
                    <a:pt x="639418" y="74995"/>
                  </a:lnTo>
                  <a:lnTo>
                    <a:pt x="635461" y="74282"/>
                  </a:lnTo>
                  <a:lnTo>
                    <a:pt x="627207" y="73581"/>
                  </a:lnTo>
                  <a:lnTo>
                    <a:pt x="622910" y="73400"/>
                  </a:lnTo>
                  <a:close/>
                </a:path>
                <a:path w="1253489" h="349884">
                  <a:moveTo>
                    <a:pt x="778948" y="76760"/>
                  </a:moveTo>
                  <a:lnTo>
                    <a:pt x="747514" y="76760"/>
                  </a:lnTo>
                  <a:lnTo>
                    <a:pt x="747514" y="265748"/>
                  </a:lnTo>
                  <a:lnTo>
                    <a:pt x="787655" y="265748"/>
                  </a:lnTo>
                  <a:lnTo>
                    <a:pt x="787768" y="160930"/>
                  </a:lnTo>
                  <a:lnTo>
                    <a:pt x="788220" y="157932"/>
                  </a:lnTo>
                  <a:lnTo>
                    <a:pt x="788559" y="155104"/>
                  </a:lnTo>
                  <a:lnTo>
                    <a:pt x="789012" y="152287"/>
                  </a:lnTo>
                  <a:lnTo>
                    <a:pt x="789803" y="149459"/>
                  </a:lnTo>
                  <a:lnTo>
                    <a:pt x="790482" y="146811"/>
                  </a:lnTo>
                  <a:lnTo>
                    <a:pt x="791386" y="144164"/>
                  </a:lnTo>
                  <a:lnTo>
                    <a:pt x="793421" y="139220"/>
                  </a:lnTo>
                  <a:lnTo>
                    <a:pt x="794665" y="136935"/>
                  </a:lnTo>
                  <a:lnTo>
                    <a:pt x="796135" y="134638"/>
                  </a:lnTo>
                  <a:lnTo>
                    <a:pt x="797492" y="132342"/>
                  </a:lnTo>
                  <a:lnTo>
                    <a:pt x="833110" y="110994"/>
                  </a:lnTo>
                  <a:lnTo>
                    <a:pt x="838763" y="110462"/>
                  </a:lnTo>
                  <a:lnTo>
                    <a:pt x="859786" y="110462"/>
                  </a:lnTo>
                  <a:lnTo>
                    <a:pt x="859822" y="110111"/>
                  </a:lnTo>
                  <a:lnTo>
                    <a:pt x="784263" y="110111"/>
                  </a:lnTo>
                  <a:lnTo>
                    <a:pt x="778948" y="76760"/>
                  </a:lnTo>
                  <a:close/>
                </a:path>
                <a:path w="1253489" h="349884">
                  <a:moveTo>
                    <a:pt x="859786" y="110462"/>
                  </a:moveTo>
                  <a:lnTo>
                    <a:pt x="841703" y="110462"/>
                  </a:lnTo>
                  <a:lnTo>
                    <a:pt x="846339" y="110643"/>
                  </a:lnTo>
                  <a:lnTo>
                    <a:pt x="850749" y="110994"/>
                  </a:lnTo>
                  <a:lnTo>
                    <a:pt x="855158" y="111525"/>
                  </a:lnTo>
                  <a:lnTo>
                    <a:pt x="859568" y="112578"/>
                  </a:lnTo>
                  <a:lnTo>
                    <a:pt x="859786" y="110462"/>
                  </a:lnTo>
                  <a:close/>
                </a:path>
                <a:path w="1253489" h="349884">
                  <a:moveTo>
                    <a:pt x="843512" y="73400"/>
                  </a:moveTo>
                  <a:lnTo>
                    <a:pt x="807103" y="85935"/>
                  </a:lnTo>
                  <a:lnTo>
                    <a:pt x="786185" y="110111"/>
                  </a:lnTo>
                  <a:lnTo>
                    <a:pt x="859822" y="110111"/>
                  </a:lnTo>
                  <a:lnTo>
                    <a:pt x="863413" y="75165"/>
                  </a:lnTo>
                  <a:lnTo>
                    <a:pt x="859229" y="74282"/>
                  </a:lnTo>
                  <a:lnTo>
                    <a:pt x="854480" y="73762"/>
                  </a:lnTo>
                  <a:lnTo>
                    <a:pt x="843512" y="73400"/>
                  </a:lnTo>
                  <a:close/>
                </a:path>
                <a:path w="1253489" h="349884">
                  <a:moveTo>
                    <a:pt x="877207" y="315164"/>
                  </a:moveTo>
                  <a:lnTo>
                    <a:pt x="877207" y="346925"/>
                  </a:lnTo>
                  <a:lnTo>
                    <a:pt x="880373" y="347454"/>
                  </a:lnTo>
                  <a:lnTo>
                    <a:pt x="883652" y="348160"/>
                  </a:lnTo>
                  <a:lnTo>
                    <a:pt x="886931" y="348689"/>
                  </a:lnTo>
                  <a:lnTo>
                    <a:pt x="893377" y="349395"/>
                  </a:lnTo>
                  <a:lnTo>
                    <a:pt x="900048" y="349748"/>
                  </a:lnTo>
                  <a:lnTo>
                    <a:pt x="906606" y="349748"/>
                  </a:lnTo>
                  <a:lnTo>
                    <a:pt x="932499" y="343924"/>
                  </a:lnTo>
                  <a:lnTo>
                    <a:pt x="935213" y="342865"/>
                  </a:lnTo>
                  <a:lnTo>
                    <a:pt x="963670" y="317098"/>
                  </a:lnTo>
                  <a:lnTo>
                    <a:pt x="897899" y="317098"/>
                  </a:lnTo>
                  <a:lnTo>
                    <a:pt x="892246" y="316929"/>
                  </a:lnTo>
                  <a:lnTo>
                    <a:pt x="886931" y="316578"/>
                  </a:lnTo>
                  <a:lnTo>
                    <a:pt x="882069" y="316046"/>
                  </a:lnTo>
                  <a:lnTo>
                    <a:pt x="877207" y="315164"/>
                  </a:lnTo>
                  <a:close/>
                </a:path>
                <a:path w="1253489" h="349884">
                  <a:moveTo>
                    <a:pt x="913842" y="76760"/>
                  </a:moveTo>
                  <a:lnTo>
                    <a:pt x="869971" y="76760"/>
                  </a:lnTo>
                  <a:lnTo>
                    <a:pt x="945955" y="265748"/>
                  </a:lnTo>
                  <a:lnTo>
                    <a:pt x="938944" y="283396"/>
                  </a:lnTo>
                  <a:lnTo>
                    <a:pt x="914521" y="313931"/>
                  </a:lnTo>
                  <a:lnTo>
                    <a:pt x="897899" y="317098"/>
                  </a:lnTo>
                  <a:lnTo>
                    <a:pt x="963670" y="317098"/>
                  </a:lnTo>
                  <a:lnTo>
                    <a:pt x="964046" y="316578"/>
                  </a:lnTo>
                  <a:lnTo>
                    <a:pt x="965742" y="313750"/>
                  </a:lnTo>
                  <a:lnTo>
                    <a:pt x="967648" y="310752"/>
                  </a:lnTo>
                  <a:lnTo>
                    <a:pt x="969361" y="307754"/>
                  </a:lnTo>
                  <a:lnTo>
                    <a:pt x="972527" y="301396"/>
                  </a:lnTo>
                  <a:lnTo>
                    <a:pt x="973883" y="298047"/>
                  </a:lnTo>
                  <a:lnTo>
                    <a:pt x="975466" y="294517"/>
                  </a:lnTo>
                  <a:lnTo>
                    <a:pt x="976936" y="290806"/>
                  </a:lnTo>
                  <a:lnTo>
                    <a:pt x="1001096" y="226932"/>
                  </a:lnTo>
                  <a:lnTo>
                    <a:pt x="963820" y="226932"/>
                  </a:lnTo>
                  <a:lnTo>
                    <a:pt x="963142" y="221807"/>
                  </a:lnTo>
                  <a:lnTo>
                    <a:pt x="961972" y="216512"/>
                  </a:lnTo>
                  <a:lnTo>
                    <a:pt x="960880" y="211399"/>
                  </a:lnTo>
                  <a:lnTo>
                    <a:pt x="959410" y="206104"/>
                  </a:lnTo>
                  <a:lnTo>
                    <a:pt x="958053" y="200640"/>
                  </a:lnTo>
                  <a:lnTo>
                    <a:pt x="956244" y="195164"/>
                  </a:lnTo>
                  <a:lnTo>
                    <a:pt x="954322" y="189519"/>
                  </a:lnTo>
                  <a:lnTo>
                    <a:pt x="952174" y="183874"/>
                  </a:lnTo>
                  <a:lnTo>
                    <a:pt x="913842" y="76760"/>
                  </a:lnTo>
                  <a:close/>
                </a:path>
                <a:path w="1253489" h="349884">
                  <a:moveTo>
                    <a:pt x="1057895" y="76760"/>
                  </a:moveTo>
                  <a:lnTo>
                    <a:pt x="1014363" y="76760"/>
                  </a:lnTo>
                  <a:lnTo>
                    <a:pt x="1009614" y="90698"/>
                  </a:lnTo>
                  <a:lnTo>
                    <a:pt x="1004978" y="103753"/>
                  </a:lnTo>
                  <a:lnTo>
                    <a:pt x="1000794" y="115926"/>
                  </a:lnTo>
                  <a:lnTo>
                    <a:pt x="993219" y="138168"/>
                  </a:lnTo>
                  <a:lnTo>
                    <a:pt x="986660" y="157220"/>
                  </a:lnTo>
                  <a:lnTo>
                    <a:pt x="983834" y="165693"/>
                  </a:lnTo>
                  <a:lnTo>
                    <a:pt x="981120" y="173284"/>
                  </a:lnTo>
                  <a:lnTo>
                    <a:pt x="978859" y="179993"/>
                  </a:lnTo>
                  <a:lnTo>
                    <a:pt x="976936" y="185989"/>
                  </a:lnTo>
                  <a:lnTo>
                    <a:pt x="975127" y="191284"/>
                  </a:lnTo>
                  <a:lnTo>
                    <a:pt x="973770" y="195696"/>
                  </a:lnTo>
                  <a:lnTo>
                    <a:pt x="972527" y="199226"/>
                  </a:lnTo>
                  <a:lnTo>
                    <a:pt x="971396" y="202224"/>
                  </a:lnTo>
                  <a:lnTo>
                    <a:pt x="970944" y="204170"/>
                  </a:lnTo>
                  <a:lnTo>
                    <a:pt x="968908" y="210697"/>
                  </a:lnTo>
                  <a:lnTo>
                    <a:pt x="967284" y="216693"/>
                  </a:lnTo>
                  <a:lnTo>
                    <a:pt x="966081" y="221988"/>
                  </a:lnTo>
                  <a:lnTo>
                    <a:pt x="965290" y="226932"/>
                  </a:lnTo>
                  <a:lnTo>
                    <a:pt x="1001096" y="226932"/>
                  </a:lnTo>
                  <a:lnTo>
                    <a:pt x="1057895" y="76760"/>
                  </a:lnTo>
                  <a:close/>
                </a:path>
                <a:path w="1253489" h="349884">
                  <a:moveTo>
                    <a:pt x="1117936" y="76760"/>
                  </a:moveTo>
                  <a:lnTo>
                    <a:pt x="1086503" y="76760"/>
                  </a:lnTo>
                  <a:lnTo>
                    <a:pt x="1086503" y="265748"/>
                  </a:lnTo>
                  <a:lnTo>
                    <a:pt x="1126756" y="265748"/>
                  </a:lnTo>
                  <a:lnTo>
                    <a:pt x="1126756" y="167288"/>
                  </a:lnTo>
                  <a:lnTo>
                    <a:pt x="1126982" y="163046"/>
                  </a:lnTo>
                  <a:lnTo>
                    <a:pt x="1135802" y="125282"/>
                  </a:lnTo>
                  <a:lnTo>
                    <a:pt x="1169723" y="106401"/>
                  </a:lnTo>
                  <a:lnTo>
                    <a:pt x="1172663" y="106231"/>
                  </a:lnTo>
                  <a:lnTo>
                    <a:pt x="1246354" y="106231"/>
                  </a:lnTo>
                  <a:lnTo>
                    <a:pt x="1244802" y="103222"/>
                  </a:lnTo>
                  <a:lnTo>
                    <a:pt x="1244040" y="101638"/>
                  </a:lnTo>
                  <a:lnTo>
                    <a:pt x="1123590" y="101638"/>
                  </a:lnTo>
                  <a:lnTo>
                    <a:pt x="1117936" y="76760"/>
                  </a:lnTo>
                  <a:close/>
                </a:path>
                <a:path w="1253489" h="349884">
                  <a:moveTo>
                    <a:pt x="1246354" y="106231"/>
                  </a:moveTo>
                  <a:lnTo>
                    <a:pt x="1178203" y="106231"/>
                  </a:lnTo>
                  <a:lnTo>
                    <a:pt x="1182613" y="106582"/>
                  </a:lnTo>
                  <a:lnTo>
                    <a:pt x="1184762" y="106932"/>
                  </a:lnTo>
                  <a:lnTo>
                    <a:pt x="1204662" y="118404"/>
                  </a:lnTo>
                  <a:lnTo>
                    <a:pt x="1205793" y="119818"/>
                  </a:lnTo>
                  <a:lnTo>
                    <a:pt x="1206697" y="121402"/>
                  </a:lnTo>
                  <a:lnTo>
                    <a:pt x="1208393" y="124751"/>
                  </a:lnTo>
                  <a:lnTo>
                    <a:pt x="1209072" y="126515"/>
                  </a:lnTo>
                  <a:lnTo>
                    <a:pt x="1209863" y="128461"/>
                  </a:lnTo>
                  <a:lnTo>
                    <a:pt x="1210316" y="130407"/>
                  </a:lnTo>
                  <a:lnTo>
                    <a:pt x="1211446" y="134808"/>
                  </a:lnTo>
                  <a:lnTo>
                    <a:pt x="1211899" y="139401"/>
                  </a:lnTo>
                  <a:lnTo>
                    <a:pt x="1212471" y="144515"/>
                  </a:lnTo>
                  <a:lnTo>
                    <a:pt x="1212615" y="147875"/>
                  </a:lnTo>
                  <a:lnTo>
                    <a:pt x="1212690" y="265748"/>
                  </a:lnTo>
                  <a:lnTo>
                    <a:pt x="1252944" y="265748"/>
                  </a:lnTo>
                  <a:lnTo>
                    <a:pt x="1252944" y="138338"/>
                  </a:lnTo>
                  <a:lnTo>
                    <a:pt x="1252717" y="134107"/>
                  </a:lnTo>
                  <a:lnTo>
                    <a:pt x="1252357" y="130045"/>
                  </a:lnTo>
                  <a:lnTo>
                    <a:pt x="1251926" y="126346"/>
                  </a:lnTo>
                  <a:lnTo>
                    <a:pt x="1251361" y="122635"/>
                  </a:lnTo>
                  <a:lnTo>
                    <a:pt x="1250456" y="119105"/>
                  </a:lnTo>
                  <a:lnTo>
                    <a:pt x="1249778" y="115576"/>
                  </a:lnTo>
                  <a:lnTo>
                    <a:pt x="1248696" y="112046"/>
                  </a:lnTo>
                  <a:lnTo>
                    <a:pt x="1247629" y="109048"/>
                  </a:lnTo>
                  <a:lnTo>
                    <a:pt x="1246354" y="106231"/>
                  </a:lnTo>
                  <a:close/>
                </a:path>
                <a:path w="1253489" h="349884">
                  <a:moveTo>
                    <a:pt x="1188945" y="73400"/>
                  </a:moveTo>
                  <a:lnTo>
                    <a:pt x="1184875" y="73400"/>
                  </a:lnTo>
                  <a:lnTo>
                    <a:pt x="1180126" y="73581"/>
                  </a:lnTo>
                  <a:lnTo>
                    <a:pt x="1142473" y="84871"/>
                  </a:lnTo>
                  <a:lnTo>
                    <a:pt x="1125738" y="101638"/>
                  </a:lnTo>
                  <a:lnTo>
                    <a:pt x="1244040" y="101638"/>
                  </a:lnTo>
                  <a:lnTo>
                    <a:pt x="1228859" y="84871"/>
                  </a:lnTo>
                  <a:lnTo>
                    <a:pt x="1226485" y="83107"/>
                  </a:lnTo>
                  <a:lnTo>
                    <a:pt x="1193016" y="73581"/>
                  </a:lnTo>
                  <a:lnTo>
                    <a:pt x="1188945" y="73400"/>
                  </a:lnTo>
                  <a:close/>
                </a:path>
              </a:pathLst>
            </a:custGeom>
            <a:solidFill>
              <a:srgbClr val="23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5785" y="580150"/>
              <a:ext cx="88265" cy="34290"/>
            </a:xfrm>
            <a:custGeom>
              <a:avLst/>
              <a:gdLst/>
              <a:ahLst/>
              <a:cxnLst/>
              <a:rect l="l" t="t" r="r" b="b"/>
              <a:pathLst>
                <a:path w="88264" h="34290">
                  <a:moveTo>
                    <a:pt x="87829" y="0"/>
                  </a:moveTo>
                  <a:lnTo>
                    <a:pt x="0" y="0"/>
                  </a:lnTo>
                  <a:lnTo>
                    <a:pt x="0" y="34057"/>
                  </a:lnTo>
                  <a:lnTo>
                    <a:pt x="87829" y="34057"/>
                  </a:lnTo>
                  <a:lnTo>
                    <a:pt x="87829" y="0"/>
                  </a:lnTo>
                  <a:close/>
                </a:path>
              </a:pathLst>
            </a:custGeom>
            <a:solidFill>
              <a:srgbClr val="F4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28359" y="3997832"/>
            <a:ext cx="5356225" cy="252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BC5407"/>
                </a:solidFill>
                <a:latin typeface="Calibri"/>
                <a:cs typeface="Calibri"/>
              </a:rPr>
              <a:t>Техническая</a:t>
            </a:r>
            <a:r>
              <a:rPr sz="3600" b="1" spc="-4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BC5407"/>
                </a:solidFill>
                <a:latin typeface="Calibri"/>
                <a:cs typeface="Calibri"/>
              </a:rPr>
              <a:t>поддержка: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BC5407"/>
                </a:solidFill>
                <a:latin typeface="Calibri"/>
                <a:cs typeface="Calibri"/>
              </a:rPr>
              <a:t>Email:</a:t>
            </a:r>
            <a:r>
              <a:rPr sz="3200" spc="2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support@e-daryn.kz </a:t>
            </a:r>
            <a:r>
              <a:rPr sz="32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https://t.me/+0t_z2C8lf60xNzky </a:t>
            </a:r>
            <a:r>
              <a:rPr sz="3200" spc="-7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BC5407"/>
                </a:solidFill>
                <a:latin typeface="Calibri"/>
                <a:cs typeface="Calibri"/>
              </a:rPr>
              <a:t>Караганда,</a:t>
            </a:r>
            <a:r>
              <a:rPr sz="320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BC5407"/>
                </a:solidFill>
                <a:latin typeface="Calibri"/>
                <a:cs typeface="Calibri"/>
              </a:rPr>
              <a:t>ул.</a:t>
            </a:r>
            <a:r>
              <a:rPr sz="3200" spc="10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BC5407"/>
                </a:solidFill>
                <a:latin typeface="Calibri"/>
                <a:cs typeface="Calibri"/>
              </a:rPr>
              <a:t>Аманжолова,</a:t>
            </a:r>
            <a:r>
              <a:rPr sz="3200" spc="-15" dirty="0">
                <a:solidFill>
                  <a:srgbClr val="BC5407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C5407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8295" marR="5080" indent="-3380740">
              <a:lnSpc>
                <a:spcPct val="100000"/>
              </a:lnSpc>
              <a:spcBef>
                <a:spcPts val="100"/>
              </a:spcBef>
            </a:pPr>
            <a:r>
              <a:rPr dirty="0"/>
              <a:t>В </a:t>
            </a:r>
            <a:r>
              <a:rPr spc="-5" dirty="0"/>
              <a:t>адресную</a:t>
            </a:r>
            <a:r>
              <a:rPr spc="20" dirty="0"/>
              <a:t> </a:t>
            </a:r>
            <a:r>
              <a:rPr spc="-5" dirty="0"/>
              <a:t>строку</a:t>
            </a:r>
            <a:r>
              <a:rPr spc="-20" dirty="0"/>
              <a:t> </a:t>
            </a:r>
            <a:r>
              <a:rPr spc="-10" dirty="0"/>
              <a:t>браузера</a:t>
            </a:r>
            <a:r>
              <a:rPr spc="10" dirty="0"/>
              <a:t> </a:t>
            </a:r>
            <a:r>
              <a:rPr spc="-20" dirty="0"/>
              <a:t>необходимо </a:t>
            </a:r>
            <a:r>
              <a:rPr dirty="0"/>
              <a:t>внести</a:t>
            </a:r>
            <a:r>
              <a:rPr spc="-5" dirty="0"/>
              <a:t> </a:t>
            </a:r>
            <a:r>
              <a:rPr dirty="0"/>
              <a:t>адрес</a:t>
            </a:r>
            <a:r>
              <a:rPr spc="5" dirty="0"/>
              <a:t> </a:t>
            </a:r>
            <a:r>
              <a:rPr spc="-5" dirty="0"/>
              <a:t>сайта </a:t>
            </a:r>
            <a:r>
              <a:rPr spc="-525" dirty="0"/>
              <a:t> </a:t>
            </a:r>
            <a:r>
              <a:rPr spc="-5" dirty="0"/>
              <a:t>e-daryn.kz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646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60747" y="3172967"/>
              <a:ext cx="394970" cy="45720"/>
            </a:xfrm>
            <a:custGeom>
              <a:avLst/>
              <a:gdLst/>
              <a:ahLst/>
              <a:cxnLst/>
              <a:rect l="l" t="t" r="r" b="b"/>
              <a:pathLst>
                <a:path w="394970" h="45719">
                  <a:moveTo>
                    <a:pt x="39471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94715" y="45720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60747" y="3131820"/>
              <a:ext cx="394970" cy="86995"/>
            </a:xfrm>
            <a:custGeom>
              <a:avLst/>
              <a:gdLst/>
              <a:ahLst/>
              <a:cxnLst/>
              <a:rect l="l" t="t" r="r" b="b"/>
              <a:pathLst>
                <a:path w="394970" h="86994">
                  <a:moveTo>
                    <a:pt x="0" y="86868"/>
                  </a:moveTo>
                  <a:lnTo>
                    <a:pt x="394715" y="86868"/>
                  </a:lnTo>
                  <a:lnTo>
                    <a:pt x="394715" y="41148"/>
                  </a:lnTo>
                  <a:lnTo>
                    <a:pt x="0" y="41148"/>
                  </a:lnTo>
                  <a:lnTo>
                    <a:pt x="0" y="86868"/>
                  </a:lnTo>
                  <a:close/>
                </a:path>
                <a:path w="394970" h="86994">
                  <a:moveTo>
                    <a:pt x="0" y="64008"/>
                  </a:moveTo>
                  <a:lnTo>
                    <a:pt x="335279" y="64008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1628" y="4991100"/>
              <a:ext cx="398145" cy="64135"/>
            </a:xfrm>
            <a:custGeom>
              <a:avLst/>
              <a:gdLst/>
              <a:ahLst/>
              <a:cxnLst/>
              <a:rect l="l" t="t" r="r" b="b"/>
              <a:pathLst>
                <a:path w="398145" h="64135">
                  <a:moveTo>
                    <a:pt x="39776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97763" y="64007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1628" y="4991100"/>
              <a:ext cx="398145" cy="64135"/>
            </a:xfrm>
            <a:custGeom>
              <a:avLst/>
              <a:gdLst/>
              <a:ahLst/>
              <a:cxnLst/>
              <a:rect l="l" t="t" r="r" b="b"/>
              <a:pathLst>
                <a:path w="398145" h="64135">
                  <a:moveTo>
                    <a:pt x="0" y="64007"/>
                  </a:moveTo>
                  <a:lnTo>
                    <a:pt x="397763" y="64007"/>
                  </a:lnTo>
                  <a:lnTo>
                    <a:pt x="39776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46273" y="5798311"/>
            <a:ext cx="7059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Стартовая</a:t>
            </a:r>
            <a:r>
              <a:rPr sz="2800" b="1" spc="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страница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 с</a:t>
            </a:r>
            <a:r>
              <a:rPr sz="2800" b="1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974505"/>
                </a:solidFill>
                <a:latin typeface="Calibri"/>
                <a:cs typeface="Calibri"/>
              </a:rPr>
              <a:t>блоками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«Как</a:t>
            </a:r>
            <a:r>
              <a:rPr sz="2800" b="1" spc="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74505"/>
                </a:solidFill>
                <a:latin typeface="Calibri"/>
                <a:cs typeface="Calibri"/>
              </a:rPr>
              <a:t>подать</a:t>
            </a:r>
            <a:r>
              <a:rPr sz="2800" b="1" spc="1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заявку»</a:t>
            </a:r>
            <a:r>
              <a:rPr sz="2800" b="1" spc="4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«Выбор</a:t>
            </a:r>
            <a:r>
              <a:rPr sz="2800" b="1" spc="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организации»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5504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20846" y="5738571"/>
            <a:ext cx="4505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Стартовая</a:t>
            </a:r>
            <a:r>
              <a:rPr sz="2800" b="1" spc="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страница.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Блок</a:t>
            </a:r>
            <a:r>
              <a:rPr sz="2800" b="1" spc="-1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74505"/>
                </a:solidFill>
                <a:latin typeface="Calibri"/>
                <a:cs typeface="Calibri"/>
              </a:rPr>
              <a:t>«Подписка</a:t>
            </a:r>
            <a:r>
              <a:rPr sz="2800" b="1" spc="2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на</a:t>
            </a:r>
            <a:r>
              <a:rPr sz="2800" b="1" spc="-1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новости»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7866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39488" y="5968085"/>
            <a:ext cx="3060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74505"/>
                </a:solidFill>
                <a:latin typeface="Calibri"/>
                <a:cs typeface="Calibri"/>
              </a:rPr>
              <a:t>Выбор</a:t>
            </a:r>
            <a:r>
              <a:rPr sz="3600" b="1" spc="-7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74505"/>
                </a:solidFill>
                <a:latin typeface="Calibri"/>
                <a:cs typeface="Calibri"/>
              </a:rPr>
              <a:t>региона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64350" cy="6858000"/>
            <a:chOff x="0" y="0"/>
            <a:chExt cx="6864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6409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47247" y="0"/>
            <a:ext cx="1444752" cy="12527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41119" cy="18912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35722" y="640461"/>
            <a:ext cx="3797300" cy="562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90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Для регистрации нового </a:t>
            </a:r>
            <a:r>
              <a:rPr sz="2800" spc="-62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974505"/>
                </a:solidFill>
                <a:latin typeface="Calibri"/>
                <a:cs typeface="Calibri"/>
              </a:rPr>
              <a:t>пользователя</a:t>
            </a:r>
            <a:r>
              <a:rPr sz="2800" spc="-15" dirty="0">
                <a:solidFill>
                  <a:srgbClr val="974505"/>
                </a:solidFill>
                <a:latin typeface="Calibri"/>
                <a:cs typeface="Calibri"/>
              </a:rPr>
              <a:t> вводим:</a:t>
            </a:r>
            <a:endParaRPr sz="2800">
              <a:latin typeface="Calibri"/>
              <a:cs typeface="Calibri"/>
            </a:endParaRPr>
          </a:p>
          <a:p>
            <a:pPr marL="469900" marR="381000" indent="-457834">
              <a:lnSpc>
                <a:spcPct val="100000"/>
              </a:lnSpc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Электронную</a:t>
            </a:r>
            <a:r>
              <a:rPr sz="2800" spc="-7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почту </a:t>
            </a:r>
            <a:r>
              <a:rPr sz="2800" spc="-62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либо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номер </a:t>
            </a:r>
            <a:r>
              <a:rPr sz="280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974505"/>
                </a:solidFill>
                <a:latin typeface="Calibri"/>
                <a:cs typeface="Calibri"/>
              </a:rPr>
              <a:t>телефона;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15" dirty="0">
                <a:solidFill>
                  <a:srgbClr val="974505"/>
                </a:solidFill>
                <a:latin typeface="Calibri"/>
                <a:cs typeface="Calibri"/>
              </a:rPr>
              <a:t>Пароль</a:t>
            </a:r>
            <a:r>
              <a:rPr sz="2800" spc="-3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(2</a:t>
            </a: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раза).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2800" spc="-15" dirty="0">
                <a:solidFill>
                  <a:srgbClr val="974505"/>
                </a:solidFill>
                <a:latin typeface="Calibri"/>
                <a:cs typeface="Calibri"/>
              </a:rPr>
              <a:t>Подтверждаем</a:t>
            </a:r>
            <a:endParaRPr sz="2800">
              <a:latin typeface="Calibri"/>
              <a:cs typeface="Calibri"/>
            </a:endParaRPr>
          </a:p>
          <a:p>
            <a:pPr marL="19050" marR="1052830">
              <a:lnSpc>
                <a:spcPct val="100000"/>
              </a:lnSpc>
            </a:pPr>
            <a:r>
              <a:rPr sz="2800" spc="-20" dirty="0">
                <a:solidFill>
                  <a:srgbClr val="974505"/>
                </a:solidFill>
                <a:latin typeface="Calibri"/>
                <a:cs typeface="Calibri"/>
              </a:rPr>
              <a:t>пользовательское </a:t>
            </a:r>
            <a:r>
              <a:rPr sz="2800" spc="-62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974505"/>
                </a:solidFill>
                <a:latin typeface="Calibri"/>
                <a:cs typeface="Calibri"/>
              </a:rPr>
              <a:t>соглашение.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Далее</a:t>
            </a:r>
            <a:r>
              <a:rPr sz="2800" spc="-3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нажимаем</a:t>
            </a:r>
            <a:r>
              <a:rPr sz="2800" spc="-6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74505"/>
                </a:solidFill>
                <a:latin typeface="Calibri"/>
                <a:cs typeface="Calibri"/>
              </a:rPr>
              <a:t>кнопку</a:t>
            </a:r>
            <a:endParaRPr sz="28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«Зарегистрироваться»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54652" y="3125723"/>
            <a:ext cx="407034" cy="99060"/>
            <a:chOff x="4454652" y="3125723"/>
            <a:chExt cx="407034" cy="99060"/>
          </a:xfrm>
        </p:grpSpPr>
        <p:sp>
          <p:nvSpPr>
            <p:cNvPr id="13" name="object 13"/>
            <p:cNvSpPr/>
            <p:nvPr/>
          </p:nvSpPr>
          <p:spPr>
            <a:xfrm>
              <a:off x="4460748" y="3172967"/>
              <a:ext cx="394970" cy="45720"/>
            </a:xfrm>
            <a:custGeom>
              <a:avLst/>
              <a:gdLst/>
              <a:ahLst/>
              <a:cxnLst/>
              <a:rect l="l" t="t" r="r" b="b"/>
              <a:pathLst>
                <a:path w="394970" h="45719">
                  <a:moveTo>
                    <a:pt x="39471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94715" y="45720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60748" y="3131819"/>
              <a:ext cx="394970" cy="86995"/>
            </a:xfrm>
            <a:custGeom>
              <a:avLst/>
              <a:gdLst/>
              <a:ahLst/>
              <a:cxnLst/>
              <a:rect l="l" t="t" r="r" b="b"/>
              <a:pathLst>
                <a:path w="394970" h="86994">
                  <a:moveTo>
                    <a:pt x="0" y="86868"/>
                  </a:moveTo>
                  <a:lnTo>
                    <a:pt x="394715" y="86868"/>
                  </a:lnTo>
                  <a:lnTo>
                    <a:pt x="394715" y="41148"/>
                  </a:lnTo>
                  <a:lnTo>
                    <a:pt x="0" y="41148"/>
                  </a:lnTo>
                  <a:lnTo>
                    <a:pt x="0" y="86868"/>
                  </a:lnTo>
                  <a:close/>
                </a:path>
                <a:path w="394970" h="86994">
                  <a:moveTo>
                    <a:pt x="0" y="64008"/>
                  </a:moveTo>
                  <a:lnTo>
                    <a:pt x="335279" y="64008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881628" y="4991100"/>
            <a:ext cx="398145" cy="64135"/>
          </a:xfrm>
          <a:custGeom>
            <a:avLst/>
            <a:gdLst/>
            <a:ahLst/>
            <a:cxnLst/>
            <a:rect l="l" t="t" r="r" b="b"/>
            <a:pathLst>
              <a:path w="398145" h="64135">
                <a:moveTo>
                  <a:pt x="0" y="64007"/>
                </a:moveTo>
                <a:lnTo>
                  <a:pt x="397763" y="64007"/>
                </a:lnTo>
                <a:lnTo>
                  <a:pt x="397763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678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2" y="5362955"/>
              <a:ext cx="1171917" cy="149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9" y="0"/>
              <a:ext cx="1463040" cy="1252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341119" cy="18912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22119" y="5845555"/>
            <a:ext cx="8201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974505"/>
                </a:solidFill>
                <a:latin typeface="Calibri"/>
                <a:cs typeface="Calibri"/>
              </a:rPr>
              <a:t>Если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974505"/>
                </a:solidFill>
                <a:latin typeface="Calibri"/>
                <a:cs typeface="Calibri"/>
              </a:rPr>
              <a:t>имеется</a:t>
            </a:r>
            <a:r>
              <a:rPr sz="2800" b="1" spc="4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учетная</a:t>
            </a:r>
            <a:r>
              <a:rPr sz="2800" b="1" spc="3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запись</a:t>
            </a:r>
            <a:r>
              <a:rPr sz="2800" b="1" spc="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74505"/>
                </a:solidFill>
                <a:latin typeface="Calibri"/>
                <a:cs typeface="Calibri"/>
              </a:rPr>
              <a:t>вводим</a:t>
            </a:r>
            <a:r>
              <a:rPr sz="2800" b="1" spc="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логин</a:t>
            </a:r>
            <a:r>
              <a:rPr sz="2800" b="1" spc="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505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974505"/>
                </a:solidFill>
                <a:latin typeface="Calibri"/>
                <a:cs typeface="Calibri"/>
              </a:rPr>
              <a:t>пароль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800" spc="-10" dirty="0">
                <a:solidFill>
                  <a:srgbClr val="974505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974505"/>
                </a:solidFill>
                <a:latin typeface="Calibri"/>
                <a:cs typeface="Calibri"/>
              </a:rPr>
              <a:t>также</a:t>
            </a:r>
            <a:r>
              <a:rPr sz="2400" spc="-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505"/>
                </a:solidFill>
                <a:latin typeface="Calibri"/>
                <a:cs typeface="Calibri"/>
              </a:rPr>
              <a:t>можно</a:t>
            </a:r>
            <a:r>
              <a:rPr sz="240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505"/>
                </a:solidFill>
                <a:latin typeface="Calibri"/>
                <a:cs typeface="Calibri"/>
              </a:rPr>
              <a:t>использовать</a:t>
            </a:r>
            <a:r>
              <a:rPr sz="2400" spc="-3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74505"/>
                </a:solidFill>
                <a:latin typeface="Calibri"/>
                <a:cs typeface="Calibri"/>
              </a:rPr>
              <a:t>учетные</a:t>
            </a:r>
            <a:r>
              <a:rPr sz="2400" spc="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74505"/>
                </a:solidFill>
                <a:latin typeface="Calibri"/>
                <a:cs typeface="Calibri"/>
              </a:rPr>
              <a:t>записи</a:t>
            </a:r>
            <a:r>
              <a:rPr sz="2400" spc="-1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505"/>
                </a:solidFill>
                <a:latin typeface="Calibri"/>
                <a:cs typeface="Calibri"/>
              </a:rPr>
              <a:t>от</a:t>
            </a:r>
            <a:r>
              <a:rPr sz="2400" spc="-2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505"/>
                </a:solidFill>
                <a:latin typeface="Calibri"/>
                <a:cs typeface="Calibri"/>
              </a:rPr>
              <a:t>«EduMark»)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83279" cy="6858000"/>
            <a:chOff x="0" y="0"/>
            <a:chExt cx="338327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37" y="0"/>
              <a:ext cx="3355594" cy="5455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2955"/>
              <a:ext cx="1171917" cy="149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136" y="6286499"/>
              <a:ext cx="751331" cy="5715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352531" y="5672081"/>
            <a:ext cx="1839595" cy="1186180"/>
            <a:chOff x="10352531" y="5672081"/>
            <a:chExt cx="1839595" cy="11861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081" y="5672081"/>
              <a:ext cx="1171917" cy="11859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2531" y="6286499"/>
              <a:ext cx="751331" cy="5715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47247" y="0"/>
            <a:ext cx="1444752" cy="12527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41119" cy="18912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12192000" cy="5455920"/>
            <a:chOff x="0" y="0"/>
            <a:chExt cx="12192000" cy="545592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3804" y="0"/>
              <a:ext cx="9188195" cy="5455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86255"/>
              <a:ext cx="5083302" cy="26098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64635" y="3081527"/>
              <a:ext cx="2091055" cy="388620"/>
            </a:xfrm>
            <a:custGeom>
              <a:avLst/>
              <a:gdLst/>
              <a:ahLst/>
              <a:cxnLst/>
              <a:rect l="l" t="t" r="r" b="b"/>
              <a:pathLst>
                <a:path w="2091054" h="388620">
                  <a:moveTo>
                    <a:pt x="499617" y="0"/>
                  </a:moveTo>
                  <a:lnTo>
                    <a:pt x="499617" y="85979"/>
                  </a:lnTo>
                  <a:lnTo>
                    <a:pt x="0" y="85979"/>
                  </a:lnTo>
                  <a:lnTo>
                    <a:pt x="0" y="302641"/>
                  </a:lnTo>
                  <a:lnTo>
                    <a:pt x="499617" y="302641"/>
                  </a:lnTo>
                  <a:lnTo>
                    <a:pt x="499617" y="388620"/>
                  </a:lnTo>
                  <a:lnTo>
                    <a:pt x="2090927" y="194310"/>
                  </a:lnTo>
                  <a:lnTo>
                    <a:pt x="49961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4635" y="3081527"/>
              <a:ext cx="2091055" cy="388620"/>
            </a:xfrm>
            <a:custGeom>
              <a:avLst/>
              <a:gdLst/>
              <a:ahLst/>
              <a:cxnLst/>
              <a:rect l="l" t="t" r="r" b="b"/>
              <a:pathLst>
                <a:path w="2091054" h="388620">
                  <a:moveTo>
                    <a:pt x="0" y="85979"/>
                  </a:moveTo>
                  <a:lnTo>
                    <a:pt x="499617" y="85979"/>
                  </a:lnTo>
                  <a:lnTo>
                    <a:pt x="499617" y="0"/>
                  </a:lnTo>
                  <a:lnTo>
                    <a:pt x="2090927" y="194310"/>
                  </a:lnTo>
                  <a:lnTo>
                    <a:pt x="499617" y="388620"/>
                  </a:lnTo>
                  <a:lnTo>
                    <a:pt x="499617" y="302641"/>
                  </a:lnTo>
                  <a:lnTo>
                    <a:pt x="0" y="302641"/>
                  </a:lnTo>
                  <a:lnTo>
                    <a:pt x="0" y="8597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06456" y="415544"/>
              <a:ext cx="266700" cy="436245"/>
            </a:xfrm>
            <a:custGeom>
              <a:avLst/>
              <a:gdLst/>
              <a:ahLst/>
              <a:cxnLst/>
              <a:rect l="l" t="t" r="r" b="b"/>
              <a:pathLst>
                <a:path w="266700" h="436244">
                  <a:moveTo>
                    <a:pt x="158623" y="126"/>
                  </a:moveTo>
                  <a:lnTo>
                    <a:pt x="143255" y="0"/>
                  </a:lnTo>
                  <a:lnTo>
                    <a:pt x="130683" y="0"/>
                  </a:lnTo>
                  <a:lnTo>
                    <a:pt x="105155" y="4317"/>
                  </a:lnTo>
                  <a:lnTo>
                    <a:pt x="12065" y="64642"/>
                  </a:lnTo>
                  <a:lnTo>
                    <a:pt x="0" y="106171"/>
                  </a:lnTo>
                  <a:lnTo>
                    <a:pt x="253" y="112775"/>
                  </a:lnTo>
                  <a:lnTo>
                    <a:pt x="1650" y="122173"/>
                  </a:lnTo>
                  <a:lnTo>
                    <a:pt x="2921" y="125475"/>
                  </a:lnTo>
                  <a:lnTo>
                    <a:pt x="6730" y="129285"/>
                  </a:lnTo>
                  <a:lnTo>
                    <a:pt x="9271" y="129920"/>
                  </a:lnTo>
                  <a:lnTo>
                    <a:pt x="15748" y="128777"/>
                  </a:lnTo>
                  <a:lnTo>
                    <a:pt x="19939" y="127380"/>
                  </a:lnTo>
                  <a:lnTo>
                    <a:pt x="25019" y="124840"/>
                  </a:lnTo>
                  <a:lnTo>
                    <a:pt x="94742" y="86359"/>
                  </a:lnTo>
                  <a:lnTo>
                    <a:pt x="94742" y="368300"/>
                  </a:lnTo>
                  <a:lnTo>
                    <a:pt x="12065" y="368300"/>
                  </a:lnTo>
                  <a:lnTo>
                    <a:pt x="10287" y="368934"/>
                  </a:lnTo>
                  <a:lnTo>
                    <a:pt x="1016" y="396366"/>
                  </a:lnTo>
                  <a:lnTo>
                    <a:pt x="1016" y="409066"/>
                  </a:lnTo>
                  <a:lnTo>
                    <a:pt x="12192" y="436244"/>
                  </a:lnTo>
                  <a:lnTo>
                    <a:pt x="255143" y="436244"/>
                  </a:lnTo>
                  <a:lnTo>
                    <a:pt x="266573" y="409066"/>
                  </a:lnTo>
                  <a:lnTo>
                    <a:pt x="266573" y="396366"/>
                  </a:lnTo>
                  <a:lnTo>
                    <a:pt x="255143" y="368300"/>
                  </a:lnTo>
                  <a:lnTo>
                    <a:pt x="182499" y="368300"/>
                  </a:lnTo>
                  <a:lnTo>
                    <a:pt x="182499" y="8381"/>
                  </a:lnTo>
                  <a:lnTo>
                    <a:pt x="169164" y="761"/>
                  </a:lnTo>
                  <a:lnTo>
                    <a:pt x="158623" y="126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06456" y="415544"/>
              <a:ext cx="266700" cy="436245"/>
            </a:xfrm>
            <a:custGeom>
              <a:avLst/>
              <a:gdLst/>
              <a:ahLst/>
              <a:cxnLst/>
              <a:rect l="l" t="t" r="r" b="b"/>
              <a:pathLst>
                <a:path w="266700" h="436244">
                  <a:moveTo>
                    <a:pt x="143255" y="0"/>
                  </a:moveTo>
                  <a:lnTo>
                    <a:pt x="151765" y="0"/>
                  </a:lnTo>
                  <a:lnTo>
                    <a:pt x="158623" y="126"/>
                  </a:lnTo>
                  <a:lnTo>
                    <a:pt x="163829" y="507"/>
                  </a:lnTo>
                  <a:lnTo>
                    <a:pt x="169164" y="761"/>
                  </a:lnTo>
                  <a:lnTo>
                    <a:pt x="173100" y="1396"/>
                  </a:lnTo>
                  <a:lnTo>
                    <a:pt x="175768" y="2158"/>
                  </a:lnTo>
                  <a:lnTo>
                    <a:pt x="178435" y="2920"/>
                  </a:lnTo>
                  <a:lnTo>
                    <a:pt x="180213" y="3936"/>
                  </a:lnTo>
                  <a:lnTo>
                    <a:pt x="181101" y="5333"/>
                  </a:lnTo>
                  <a:lnTo>
                    <a:pt x="181991" y="6603"/>
                  </a:lnTo>
                  <a:lnTo>
                    <a:pt x="182499" y="8381"/>
                  </a:lnTo>
                  <a:lnTo>
                    <a:pt x="182499" y="10286"/>
                  </a:lnTo>
                  <a:lnTo>
                    <a:pt x="182499" y="368300"/>
                  </a:lnTo>
                  <a:lnTo>
                    <a:pt x="253111" y="368300"/>
                  </a:lnTo>
                  <a:lnTo>
                    <a:pt x="255143" y="368300"/>
                  </a:lnTo>
                  <a:lnTo>
                    <a:pt x="256921" y="368934"/>
                  </a:lnTo>
                  <a:lnTo>
                    <a:pt x="258699" y="370204"/>
                  </a:lnTo>
                  <a:lnTo>
                    <a:pt x="260350" y="371347"/>
                  </a:lnTo>
                  <a:lnTo>
                    <a:pt x="261747" y="373379"/>
                  </a:lnTo>
                  <a:lnTo>
                    <a:pt x="266573" y="396366"/>
                  </a:lnTo>
                  <a:lnTo>
                    <a:pt x="266573" y="402843"/>
                  </a:lnTo>
                  <a:lnTo>
                    <a:pt x="266573" y="409066"/>
                  </a:lnTo>
                  <a:lnTo>
                    <a:pt x="262636" y="429132"/>
                  </a:lnTo>
                  <a:lnTo>
                    <a:pt x="261493" y="431672"/>
                  </a:lnTo>
                  <a:lnTo>
                    <a:pt x="260096" y="433450"/>
                  </a:lnTo>
                  <a:lnTo>
                    <a:pt x="258445" y="434593"/>
                  </a:lnTo>
                  <a:lnTo>
                    <a:pt x="256921" y="435736"/>
                  </a:lnTo>
                  <a:lnTo>
                    <a:pt x="255143" y="436244"/>
                  </a:lnTo>
                  <a:lnTo>
                    <a:pt x="253111" y="436244"/>
                  </a:lnTo>
                  <a:lnTo>
                    <a:pt x="13970" y="436244"/>
                  </a:lnTo>
                  <a:lnTo>
                    <a:pt x="12192" y="436244"/>
                  </a:lnTo>
                  <a:lnTo>
                    <a:pt x="10541" y="435736"/>
                  </a:lnTo>
                  <a:lnTo>
                    <a:pt x="9017" y="434593"/>
                  </a:lnTo>
                  <a:lnTo>
                    <a:pt x="7493" y="433450"/>
                  </a:lnTo>
                  <a:lnTo>
                    <a:pt x="2032" y="418718"/>
                  </a:lnTo>
                  <a:lnTo>
                    <a:pt x="1270" y="414400"/>
                  </a:lnTo>
                  <a:lnTo>
                    <a:pt x="1016" y="409066"/>
                  </a:lnTo>
                  <a:lnTo>
                    <a:pt x="1016" y="402843"/>
                  </a:lnTo>
                  <a:lnTo>
                    <a:pt x="1016" y="396366"/>
                  </a:lnTo>
                  <a:lnTo>
                    <a:pt x="8636" y="370204"/>
                  </a:lnTo>
                  <a:lnTo>
                    <a:pt x="10287" y="368934"/>
                  </a:lnTo>
                  <a:lnTo>
                    <a:pt x="12065" y="368300"/>
                  </a:lnTo>
                  <a:lnTo>
                    <a:pt x="13970" y="368300"/>
                  </a:lnTo>
                  <a:lnTo>
                    <a:pt x="94742" y="368300"/>
                  </a:lnTo>
                  <a:lnTo>
                    <a:pt x="94742" y="86359"/>
                  </a:lnTo>
                  <a:lnTo>
                    <a:pt x="25019" y="124840"/>
                  </a:lnTo>
                  <a:lnTo>
                    <a:pt x="19939" y="127380"/>
                  </a:lnTo>
                  <a:lnTo>
                    <a:pt x="15748" y="128777"/>
                  </a:lnTo>
                  <a:lnTo>
                    <a:pt x="12573" y="129412"/>
                  </a:lnTo>
                  <a:lnTo>
                    <a:pt x="9271" y="129920"/>
                  </a:lnTo>
                  <a:lnTo>
                    <a:pt x="6730" y="129285"/>
                  </a:lnTo>
                  <a:lnTo>
                    <a:pt x="4825" y="127380"/>
                  </a:lnTo>
                  <a:lnTo>
                    <a:pt x="2921" y="125475"/>
                  </a:lnTo>
                  <a:lnTo>
                    <a:pt x="1650" y="122173"/>
                  </a:lnTo>
                  <a:lnTo>
                    <a:pt x="1016" y="117475"/>
                  </a:lnTo>
                  <a:lnTo>
                    <a:pt x="253" y="112775"/>
                  </a:lnTo>
                  <a:lnTo>
                    <a:pt x="0" y="106171"/>
                  </a:lnTo>
                  <a:lnTo>
                    <a:pt x="0" y="97789"/>
                  </a:lnTo>
                  <a:lnTo>
                    <a:pt x="0" y="92328"/>
                  </a:lnTo>
                  <a:lnTo>
                    <a:pt x="2032" y="75691"/>
                  </a:lnTo>
                  <a:lnTo>
                    <a:pt x="2921" y="73151"/>
                  </a:lnTo>
                  <a:lnTo>
                    <a:pt x="4064" y="71119"/>
                  </a:lnTo>
                  <a:lnTo>
                    <a:pt x="5715" y="69595"/>
                  </a:lnTo>
                  <a:lnTo>
                    <a:pt x="7239" y="68071"/>
                  </a:lnTo>
                  <a:lnTo>
                    <a:pt x="9398" y="66420"/>
                  </a:lnTo>
                  <a:lnTo>
                    <a:pt x="12065" y="64642"/>
                  </a:lnTo>
                  <a:lnTo>
                    <a:pt x="105155" y="4317"/>
                  </a:lnTo>
                  <a:lnTo>
                    <a:pt x="106172" y="3428"/>
                  </a:lnTo>
                  <a:lnTo>
                    <a:pt x="107569" y="2666"/>
                  </a:lnTo>
                  <a:lnTo>
                    <a:pt x="109347" y="2158"/>
                  </a:lnTo>
                  <a:lnTo>
                    <a:pt x="110998" y="1523"/>
                  </a:lnTo>
                  <a:lnTo>
                    <a:pt x="126365" y="126"/>
                  </a:lnTo>
                  <a:lnTo>
                    <a:pt x="130683" y="0"/>
                  </a:lnTo>
                  <a:lnTo>
                    <a:pt x="136398" y="0"/>
                  </a:lnTo>
                  <a:lnTo>
                    <a:pt x="143255" y="0"/>
                  </a:lnTo>
                  <a:close/>
                </a:path>
              </a:pathLst>
            </a:custGeom>
            <a:ln w="2286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97454" y="5643473"/>
            <a:ext cx="63817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974505"/>
                </a:solidFill>
                <a:latin typeface="Calibri"/>
                <a:cs typeface="Calibri"/>
              </a:rPr>
              <a:t>Ознакомлявшемся</a:t>
            </a:r>
            <a:r>
              <a:rPr sz="3600" b="1" spc="-5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74505"/>
                </a:solidFill>
                <a:latin typeface="Calibri"/>
                <a:cs typeface="Calibri"/>
              </a:rPr>
              <a:t>с</a:t>
            </a:r>
            <a:r>
              <a:rPr sz="3600" b="1" spc="-3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974505"/>
                </a:solidFill>
                <a:latin typeface="Calibri"/>
                <a:cs typeface="Calibri"/>
              </a:rPr>
              <a:t>условиями </a:t>
            </a:r>
            <a:r>
              <a:rPr sz="3600" b="1" spc="-80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74505"/>
                </a:solidFill>
                <a:latin typeface="Calibri"/>
                <a:cs typeface="Calibri"/>
              </a:rPr>
              <a:t>для</a:t>
            </a:r>
            <a:r>
              <a:rPr sz="3600" b="1" spc="-15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974505"/>
                </a:solidFill>
                <a:latin typeface="Calibri"/>
                <a:cs typeface="Calibri"/>
              </a:rPr>
              <a:t>подачи</a:t>
            </a:r>
            <a:r>
              <a:rPr sz="3600" b="1" spc="-10" dirty="0">
                <a:solidFill>
                  <a:srgbClr val="974505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74505"/>
                </a:solidFill>
                <a:latin typeface="Calibri"/>
                <a:cs typeface="Calibri"/>
              </a:rPr>
              <a:t>заявки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Произвольный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Услугополучатель. Пользовательская часть  платформы.</vt:lpstr>
      <vt:lpstr>В адресную строку браузера необходимо внести адрес сайта  e-daryn.kz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Интерактивная платформа дополнительного  образования «E-daryn»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платформа E-Daryn</dc:title>
  <dc:creator>Кульжазира</dc:creator>
  <cp:lastModifiedBy>Пользователь Windows</cp:lastModifiedBy>
  <cp:revision>2</cp:revision>
  <dcterms:created xsi:type="dcterms:W3CDTF">2022-08-10T04:45:36Z</dcterms:created>
  <dcterms:modified xsi:type="dcterms:W3CDTF">2022-08-10T05:33:45Z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2022-08-10T00:00:00Z</vt:filetime>
  </property>
</Properties>
</file>