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"/>
  <c:chart>
    <c:title>
      <c:tx>
        <c:rich>
          <a:bodyPr/>
          <a:lstStyle/>
          <a:p>
            <a:pPr>
              <a:defRPr/>
            </a:pPr>
            <a:r>
              <a:rPr lang="kk-KZ" dirty="0" smtClean="0"/>
              <a:t>Оқу</a:t>
            </a:r>
            <a:r>
              <a:rPr lang="kk-KZ" baseline="0" dirty="0" smtClean="0"/>
              <a:t> техникасы</a:t>
            </a:r>
            <a:endParaRPr lang="ru-RU" dirty="0"/>
          </a:p>
        </c:rich>
      </c:tx>
      <c:layout/>
      <c:overlay val="1"/>
    </c:title>
    <c:autoTitleDeleted val="0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7083333333333323E-2"/>
          <c:y val="0.19375000000000001"/>
          <c:w val="0.82916666666666672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6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17</a:t>
                    </a:r>
                    <a:r>
                      <a:rPr lang="en-US"/>
                      <a:t>%</a:t>
                    </a: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2 а</c:v>
                </c:pt>
                <c:pt idx="1">
                  <c:v>2б</c:v>
                </c:pt>
                <c:pt idx="2">
                  <c:v>3а</c:v>
                </c:pt>
                <c:pt idx="3">
                  <c:v>3 б</c:v>
                </c:pt>
                <c:pt idx="4">
                  <c:v>4а</c:v>
                </c:pt>
                <c:pt idx="5">
                  <c:v>4б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30</c:v>
                </c:pt>
                <c:pt idx="1">
                  <c:v>16</c:v>
                </c:pt>
                <c:pt idx="2">
                  <c:v>33</c:v>
                </c:pt>
                <c:pt idx="3">
                  <c:v>27</c:v>
                </c:pt>
                <c:pt idx="4">
                  <c:v>50</c:v>
                </c:pt>
                <c:pt idx="5">
                  <c:v>69</c:v>
                </c:pt>
              </c:numCache>
            </c:numRef>
          </c:val>
        </c:ser>
        <c:dLbls>
          <c:showLegendKey val="1"/>
          <c:showVal val="1"/>
          <c:showCatName val="1"/>
          <c:showSerName val="1"/>
          <c:showPercent val="1"/>
          <c:showBubbleSize val="1"/>
          <c:showLeaderLines val="1"/>
        </c:dLbls>
      </c:pie3DChart>
    </c:plotArea>
    <c:legend>
      <c:legendPos val="t"/>
      <c:layout>
        <c:manualLayout>
          <c:xMode val="edge"/>
          <c:yMode val="edge"/>
          <c:x val="6.2310206273377043E-2"/>
          <c:y val="0.15093147982458671"/>
          <c:w val="0.59046276246719165"/>
          <c:h val="8.6734990157480318E-2"/>
        </c:manualLayout>
      </c:layout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style val="2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1"/>
          <c:cat>
            <c:strRef>
              <c:f>Лист1!$A$2:$A$13</c:f>
              <c:strCache>
                <c:ptCount val="12"/>
                <c:pt idx="0">
                  <c:v>Қазақ т3А</c:v>
                </c:pt>
                <c:pt idx="2">
                  <c:v>Ағылшын т 3А</c:v>
                </c:pt>
                <c:pt idx="3">
                  <c:v>Алгебра  7А</c:v>
                </c:pt>
                <c:pt idx="5">
                  <c:v>Алгебра 8а</c:v>
                </c:pt>
                <c:pt idx="6">
                  <c:v>Қ тарих 7А</c:v>
                </c:pt>
                <c:pt idx="7">
                  <c:v>Қ тарих 8А</c:v>
                </c:pt>
                <c:pt idx="8">
                  <c:v>Қ.тарих 8б</c:v>
                </c:pt>
                <c:pt idx="9">
                  <c:v>Қ.тарих 9а</c:v>
                </c:pt>
                <c:pt idx="10">
                  <c:v>География 7а</c:v>
                </c:pt>
                <c:pt idx="11">
                  <c:v>География 7б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30</c:v>
                </c:pt>
                <c:pt idx="2">
                  <c:v>40</c:v>
                </c:pt>
                <c:pt idx="3">
                  <c:v>33</c:v>
                </c:pt>
                <c:pt idx="5">
                  <c:v>27</c:v>
                </c:pt>
                <c:pt idx="6">
                  <c:v>38</c:v>
                </c:pt>
                <c:pt idx="7">
                  <c:v>40</c:v>
                </c:pt>
                <c:pt idx="8">
                  <c:v>30</c:v>
                </c:pt>
                <c:pt idx="9">
                  <c:v>45</c:v>
                </c:pt>
                <c:pt idx="10">
                  <c:v>26</c:v>
                </c:pt>
                <c:pt idx="11">
                  <c:v>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1"/>
          <c:cat>
            <c:strRef>
              <c:f>Лист1!$A$2:$A$13</c:f>
              <c:strCache>
                <c:ptCount val="12"/>
                <c:pt idx="0">
                  <c:v>Қазақ т3А</c:v>
                </c:pt>
                <c:pt idx="2">
                  <c:v>Ағылшын т 3А</c:v>
                </c:pt>
                <c:pt idx="3">
                  <c:v>Алгебра  7А</c:v>
                </c:pt>
                <c:pt idx="5">
                  <c:v>Алгебра 8а</c:v>
                </c:pt>
                <c:pt idx="6">
                  <c:v>Қ тарих 7А</c:v>
                </c:pt>
                <c:pt idx="7">
                  <c:v>Қ тарих 8А</c:v>
                </c:pt>
                <c:pt idx="8">
                  <c:v>Қ.тарих 8б</c:v>
                </c:pt>
                <c:pt idx="9">
                  <c:v>Қ.тарих 9а</c:v>
                </c:pt>
                <c:pt idx="10">
                  <c:v>География 7а</c:v>
                </c:pt>
                <c:pt idx="11">
                  <c:v>География 7б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20</c:v>
                </c:pt>
                <c:pt idx="2">
                  <c:v>30</c:v>
                </c:pt>
                <c:pt idx="3">
                  <c:v>22</c:v>
                </c:pt>
                <c:pt idx="5">
                  <c:v>26</c:v>
                </c:pt>
                <c:pt idx="6">
                  <c:v>34</c:v>
                </c:pt>
                <c:pt idx="7">
                  <c:v>35</c:v>
                </c:pt>
                <c:pt idx="8">
                  <c:v>24</c:v>
                </c:pt>
                <c:pt idx="9">
                  <c:v>38</c:v>
                </c:pt>
                <c:pt idx="10">
                  <c:v>22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1"/>
          <c:cat>
            <c:strRef>
              <c:f>Лист1!$A$2:$A$13</c:f>
              <c:strCache>
                <c:ptCount val="12"/>
                <c:pt idx="0">
                  <c:v>Қазақ т3А</c:v>
                </c:pt>
                <c:pt idx="2">
                  <c:v>Ағылшын т 3А</c:v>
                </c:pt>
                <c:pt idx="3">
                  <c:v>Алгебра  7А</c:v>
                </c:pt>
                <c:pt idx="5">
                  <c:v>Алгебра 8а</c:v>
                </c:pt>
                <c:pt idx="6">
                  <c:v>Қ тарих 7А</c:v>
                </c:pt>
                <c:pt idx="7">
                  <c:v>Қ тарих 8А</c:v>
                </c:pt>
                <c:pt idx="8">
                  <c:v>Қ.тарих 8б</c:v>
                </c:pt>
                <c:pt idx="9">
                  <c:v>Қ.тарих 9а</c:v>
                </c:pt>
                <c:pt idx="10">
                  <c:v>География 7а</c:v>
                </c:pt>
                <c:pt idx="11">
                  <c:v>География 7б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948416"/>
        <c:axId val="160951944"/>
      </c:barChart>
      <c:catAx>
        <c:axId val="160948416"/>
        <c:scaling>
          <c:orientation val="minMax"/>
        </c:scaling>
        <c:delete val="1"/>
        <c:axPos val="b"/>
        <c:numFmt formatCode="General" sourceLinked="0"/>
        <c:majorTickMark val="cross"/>
        <c:minorTickMark val="cross"/>
        <c:tickLblPos val="nextTo"/>
        <c:crossAx val="160951944"/>
        <c:crosses val="autoZero"/>
        <c:auto val="1"/>
        <c:lblAlgn val="ctr"/>
        <c:lblOffset val="100"/>
        <c:noMultiLvlLbl val="1"/>
      </c:catAx>
      <c:valAx>
        <c:axId val="160951944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16094841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8539411"/>
              </p:ext>
            </p:extLst>
          </p:nvPr>
        </p:nvGraphicFramePr>
        <p:xfrm>
          <a:off x="1331640" y="1196752"/>
          <a:ext cx="6912768" cy="4712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Кіріс бақылау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2635</TotalTime>
  <Words>6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Кіріс бақылау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Оқу техникасы</dc:title>
  <dc:creator>1</dc:creator>
  <cp:lastModifiedBy>1</cp:lastModifiedBy>
  <cp:revision>30</cp:revision>
  <dcterms:created xsi:type="dcterms:W3CDTF">2023-10-24T06:25:41Z</dcterms:created>
  <dcterms:modified xsi:type="dcterms:W3CDTF">2023-11-07T07:33:20Z</dcterms:modified>
</cp:coreProperties>
</file>