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4" r:id="rId8"/>
    <p:sldId id="27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ome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13" y="3573016"/>
            <a:ext cx="9120187" cy="224631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40768"/>
            <a:ext cx="8892480" cy="2376264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«Как помочь детям при подготовки к МОДО</a:t>
            </a:r>
            <a:r>
              <a:rPr lang="ru-RU" sz="5400" b="1" dirty="0" smtClean="0"/>
              <a:t>.»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b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Советы родителям 4,9 классов</a:t>
            </a:r>
            <a:endParaRPr lang="ru-RU" sz="5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786454"/>
            <a:ext cx="5072098" cy="428628"/>
          </a:xfrm>
        </p:spPr>
        <p:txBody>
          <a:bodyPr/>
          <a:lstStyle/>
          <a:p>
            <a:pPr algn="l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Подготовили педагоги - психологи: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Сейпетденова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</a:t>
            </a:r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.М., Кереева Ш.К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971600" y="260648"/>
            <a:ext cx="74580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КГУ «Школа - интернат для детей из многодетных и  малообеспеченных семей»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отдела образования города </a:t>
            </a:r>
            <a:r>
              <a:rPr lang="ru-RU" sz="1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Балхаш управления  </a:t>
            </a:r>
            <a:r>
              <a:rPr lang="ru-RU" sz="1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образования Карагандинской области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ome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81128"/>
            <a:ext cx="9120187" cy="188627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484784"/>
            <a:ext cx="8424936" cy="316835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Не тревожьтесь о количестве баллов</a:t>
            </a:r>
            <a:r>
              <a:rPr lang="ru-RU" sz="2800" dirty="0" smtClean="0"/>
              <a:t>, которые ребенок получит на экзамене, и не критикуйте ребенка после экзамена. Внушайте ребенку мысль, что количество баллов не является совершенным измерением его возможностей.</a:t>
            </a:r>
            <a:br>
              <a:rPr lang="ru-RU" sz="2800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786454"/>
            <a:ext cx="5072098" cy="428628"/>
          </a:xfrm>
        </p:spPr>
        <p:txBody>
          <a:bodyPr/>
          <a:lstStyle/>
          <a:p>
            <a:pPr algn="l"/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42010" y="137539"/>
            <a:ext cx="808561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Советы родителям: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помочь детям подготовиться к МОДО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ome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81128"/>
            <a:ext cx="9120187" cy="188627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48680"/>
            <a:ext cx="8712968" cy="403244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 повышайте тревожность ребенка накануне МОДО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— это может отрицательно сказаться на результате тестирования. Ребенку всегда передается волнение родителей, и если взрослые в ответственный момент могут справиться со своими эмоциями, то ребенок в силу возрастных особенностей может эмоционально «сорваться». Подбадривайте детей, хвалите их за то, что они делают хорошо.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786454"/>
            <a:ext cx="5072098" cy="428628"/>
          </a:xfrm>
        </p:spPr>
        <p:txBody>
          <a:bodyPr/>
          <a:lstStyle/>
          <a:p>
            <a:pPr algn="l"/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ome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81128"/>
            <a:ext cx="9120187" cy="188627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8496944" cy="403244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Повышайте их уверенность в себе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так как чем больше ребенок боится неудачи, тем более вероятности допущения ошибок. Наблюдайте за самочувствием ребенка, никто, кроме Вас, не сможет вовремя заметить и предотвратить ухудшение состояние ребенка, связанное с переутомлением. Контролируйте режим подготовки ребенка, не допускайте перегрузок, объясните ему, что он обязательно должен чередовать занятия с отдыхом.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786454"/>
            <a:ext cx="5072098" cy="428628"/>
          </a:xfrm>
        </p:spPr>
        <p:txBody>
          <a:bodyPr/>
          <a:lstStyle/>
          <a:p>
            <a:pPr algn="l"/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ome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81128"/>
            <a:ext cx="9120187" cy="188627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548680"/>
            <a:ext cx="8640960" cy="3816424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Обеспечьте дома удобное место для занятий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проследите, чтобы никто из домашних не мешал.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Обратите внимание на питание ребенка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во время интенсивного умственного напряжения ему необходима питательная и разнообразная пища и сбалансированный комплекс витаминов. Такие продукты, как рыба, творог, орехи, курага и т.д. стимулируют работу головного мозга.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786454"/>
            <a:ext cx="5072098" cy="428628"/>
          </a:xfrm>
        </p:spPr>
        <p:txBody>
          <a:bodyPr/>
          <a:lstStyle/>
          <a:p>
            <a:pPr algn="l"/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ome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81128"/>
            <a:ext cx="9120187" cy="188627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548680"/>
            <a:ext cx="8784976" cy="396044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Ознакомьте ребенка с методикой подготовки к МОДО.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имеет смысла зазубривать весь фактический материал, достаточно просмотреть ключевые моменты и уловить смысл и логику материала.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Очень полезно делать краткие схематические выписки и таблицы, упорядочивая изучаемый материал по плану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Если он не умеет, покажите ему, как это делается на практике. Основные формулы и определения можно выписать на листочках и повесить над письменным столом, над кроватью, в столовой и т.д.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786454"/>
            <a:ext cx="5072098" cy="428628"/>
          </a:xfrm>
        </p:spPr>
        <p:txBody>
          <a:bodyPr/>
          <a:lstStyle/>
          <a:p>
            <a:pPr algn="l"/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ome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81128"/>
            <a:ext cx="9120187" cy="188627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856984" cy="4104456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Заранее во время тренировки по тестовым заданиям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приучайте ребенка ориентироваться во времени и уметь его распределять.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Тогда у ребенка будет навык умения концентрироваться на протяжении всего тестирования, что придаст ему спокойствие и снимет излишнюю тревожность. Если ребенок не носит часов,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обязательно дайте ему часы на экзамен. Накануне МОДО обеспечьте ребенку полноценный отдых, он должен отдохнуть и как следует выспаться.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786454"/>
            <a:ext cx="5072098" cy="428628"/>
          </a:xfrm>
        </p:spPr>
        <p:txBody>
          <a:bodyPr/>
          <a:lstStyle/>
          <a:p>
            <a:pPr algn="l"/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Home\Desktop\1\AA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755"/>
            <a:ext cx="9144000" cy="68172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Strogiy-goluboy-fon</Template>
  <TotalTime>267</TotalTime>
  <Words>230</Words>
  <Application>Microsoft Office PowerPoint</Application>
  <PresentationFormat>Экран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Diseño predeterminado</vt:lpstr>
      <vt:lpstr>«Как помочь детям при подготовки к МОДО.»  Советы родителям 4,9 классов</vt:lpstr>
      <vt:lpstr> Не тревожьтесь о количестве баллов, которые ребенок получит на экзамене, и не критикуйте ребенка после экзамена. Внушайте ребенку мысль, что количество баллов не является совершенным измерением его возможностей.  </vt:lpstr>
      <vt:lpstr>Не повышайте тревожность ребенка накануне МОДО — это может отрицательно сказаться на результате тестирования. Ребенку всегда передается волнение родителей, и если взрослые в ответственный момент могут справиться со своими эмоциями, то ребенок в силу возрастных особенностей может эмоционально «сорваться». Подбадривайте детей, хвалите их за то, что они делают хорошо.  </vt:lpstr>
      <vt:lpstr>Повышайте их уверенность в себе, так как чем больше ребенок боится неудачи, тем более вероятности допущения ошибок. Наблюдайте за самочувствием ребенка, никто, кроме Вас, не сможет вовремя заметить и предотвратить ухудшение состояние ребенка, связанное с переутомлением. Контролируйте режим подготовки ребенка, не допускайте перегрузок, объясните ему, что он обязательно должен чередовать занятия с отдыхом. </vt:lpstr>
      <vt:lpstr>Обеспечьте дома удобное место для занятий, проследите, чтобы никто из домашних не мешал. Обратите внимание на питание ребенка: во время интенсивного умственного напряжения ему необходима питательная и разнообразная пища и сбалансированный комплекс витаминов. Такие продукты, как рыба, творог, орехи, курага и т.д. стимулируют работу головного мозга.</vt:lpstr>
      <vt:lpstr>    Ознакомьте ребенка с методикой подготовки к МОДО. Не имеет смысла зазубривать весь фактический материал, достаточно просмотреть ключевые моменты и уловить смысл и логику материала. Очень полезно делать краткие схематические выписки и таблицы, упорядочивая изучаемый материал по плану. Если он не умеет, покажите ему, как это делается на практике. Основные формулы и определения можно выписать на листочках и повесить над письменным столом, над кроватью, в столовой и т.д.    </vt:lpstr>
      <vt:lpstr>   Заранее во время тренировки по тестовым заданиям приучайте ребенка ориентироваться во времени и уметь его распределять. Тогда у ребенка будет навык умения концентрироваться на протяжении всего тестирования, что придаст ему спокойствие и снимет излишнюю тревожность. Если ребенок не носит часов, обязательно дайте ему часы на экзамен. Накануне МОДО обеспечьте ребенку полноценный отдых, он должен отдохнуть и как следует выспаться.  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1</cp:lastModifiedBy>
  <cp:revision>43</cp:revision>
  <dcterms:created xsi:type="dcterms:W3CDTF">2018-09-12T14:14:29Z</dcterms:created>
  <dcterms:modified xsi:type="dcterms:W3CDTF">2023-11-07T07:32:17Z</dcterms:modified>
</cp:coreProperties>
</file>