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19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42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69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45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21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93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95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96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89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73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2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B7FC8-F760-4C9D-BB2E-649E0ED85BE3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BCDD3-6AC8-4332-BE32-D979D7203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36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15703" y="-1171553"/>
            <a:ext cx="6306343" cy="892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8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9956" y="-1335383"/>
            <a:ext cx="6786317" cy="960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675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2023-10-24T07:53:44Z</dcterms:created>
  <dcterms:modified xsi:type="dcterms:W3CDTF">2023-10-24T07:56:08Z</dcterms:modified>
</cp:coreProperties>
</file>