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0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6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7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8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2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660B-E8AE-4257-B989-493E0AF96416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D4D4-4EB3-4C5B-A487-BAFCA218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0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255" y="-1306581"/>
            <a:ext cx="6651925" cy="94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5449" y="-1242655"/>
            <a:ext cx="6299942" cy="89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4135" y="-1170932"/>
            <a:ext cx="6434335" cy="91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4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2023-10-24T07:50:05Z</dcterms:created>
  <dcterms:modified xsi:type="dcterms:W3CDTF">2023-10-24T07:50:54Z</dcterms:modified>
</cp:coreProperties>
</file>