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A660B-E8AE-4257-B989-493E0AF96416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8D4D4-4EB3-4C5B-A487-BAFCA218DC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133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A660B-E8AE-4257-B989-493E0AF96416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8D4D4-4EB3-4C5B-A487-BAFCA218DC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105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A660B-E8AE-4257-B989-493E0AF96416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8D4D4-4EB3-4C5B-A487-BAFCA218DC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94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A660B-E8AE-4257-B989-493E0AF96416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8D4D4-4EB3-4C5B-A487-BAFCA218DC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962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A660B-E8AE-4257-B989-493E0AF96416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8D4D4-4EB3-4C5B-A487-BAFCA218DC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353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A660B-E8AE-4257-B989-493E0AF96416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8D4D4-4EB3-4C5B-A487-BAFCA218DC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771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A660B-E8AE-4257-B989-493E0AF96416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8D4D4-4EB3-4C5B-A487-BAFCA218DC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892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A660B-E8AE-4257-B989-493E0AF96416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8D4D4-4EB3-4C5B-A487-BAFCA218DC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985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A660B-E8AE-4257-B989-493E0AF96416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8D4D4-4EB3-4C5B-A487-BAFCA218DC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923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A660B-E8AE-4257-B989-493E0AF96416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8D4D4-4EB3-4C5B-A487-BAFCA218DC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598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A660B-E8AE-4257-B989-493E0AF96416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8D4D4-4EB3-4C5B-A487-BAFCA218DC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433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A660B-E8AE-4257-B989-493E0AF96416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A8D4D4-4EB3-4C5B-A487-BAFCA218DC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102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62255" y="-1306581"/>
            <a:ext cx="6651925" cy="9410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054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95449" y="-1242655"/>
            <a:ext cx="6299942" cy="8912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037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24135" y="-1170932"/>
            <a:ext cx="6434335" cy="9102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7241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</cp:revision>
  <dcterms:created xsi:type="dcterms:W3CDTF">2023-10-24T07:50:05Z</dcterms:created>
  <dcterms:modified xsi:type="dcterms:W3CDTF">2023-10-24T07:50:54Z</dcterms:modified>
</cp:coreProperties>
</file>