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BE6B2-E6AE-4A4D-A76E-CC2F5DF56FC4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8C9CA-D625-40AC-9F41-53B2973235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027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BE6B2-E6AE-4A4D-A76E-CC2F5DF56FC4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8C9CA-D625-40AC-9F41-53B2973235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8655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BE6B2-E6AE-4A4D-A76E-CC2F5DF56FC4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8C9CA-D625-40AC-9F41-53B2973235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6528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BE6B2-E6AE-4A4D-A76E-CC2F5DF56FC4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8C9CA-D625-40AC-9F41-53B2973235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238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BE6B2-E6AE-4A4D-A76E-CC2F5DF56FC4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8C9CA-D625-40AC-9F41-53B2973235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5692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BE6B2-E6AE-4A4D-A76E-CC2F5DF56FC4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8C9CA-D625-40AC-9F41-53B2973235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1390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BE6B2-E6AE-4A4D-A76E-CC2F5DF56FC4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8C9CA-D625-40AC-9F41-53B2973235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463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BE6B2-E6AE-4A4D-A76E-CC2F5DF56FC4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8C9CA-D625-40AC-9F41-53B2973235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723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BE6B2-E6AE-4A4D-A76E-CC2F5DF56FC4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8C9CA-D625-40AC-9F41-53B2973235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2654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BE6B2-E6AE-4A4D-A76E-CC2F5DF56FC4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8C9CA-D625-40AC-9F41-53B2973235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844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BE6B2-E6AE-4A4D-A76E-CC2F5DF56FC4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8C9CA-D625-40AC-9F41-53B2973235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7839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BE6B2-E6AE-4A4D-A76E-CC2F5DF56FC4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C8C9CA-D625-40AC-9F41-53B2973235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7480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667000" y="-1421927"/>
            <a:ext cx="6857999" cy="9701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402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596473" y="-1187711"/>
            <a:ext cx="6427936" cy="9093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0574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1</cp:revision>
  <dcterms:created xsi:type="dcterms:W3CDTF">2023-10-10T09:50:04Z</dcterms:created>
  <dcterms:modified xsi:type="dcterms:W3CDTF">2023-10-10T09:50:49Z</dcterms:modified>
</cp:coreProperties>
</file>