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34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00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14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180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12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6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55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55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2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33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75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15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DBF80-75D0-433C-822E-EB9793AC6D9F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30DDE-81D1-4EBC-8C0F-FC4F9DE09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34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8545"/>
            <a:ext cx="6858000" cy="94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960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8545"/>
            <a:ext cx="6858000" cy="94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7018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2023-09-27T03:21:29Z</dcterms:created>
  <dcterms:modified xsi:type="dcterms:W3CDTF">2023-09-27T03:22:02Z</dcterms:modified>
</cp:coreProperties>
</file>