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12192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34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BF80-75D0-433C-822E-EB9793AC6D9F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0DDE-81D1-4EBC-8C0F-FC4F9DE09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001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BF80-75D0-433C-822E-EB9793AC6D9F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0DDE-81D1-4EBC-8C0F-FC4F9DE09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144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BF80-75D0-433C-822E-EB9793AC6D9F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0DDE-81D1-4EBC-8C0F-FC4F9DE09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180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BF80-75D0-433C-822E-EB9793AC6D9F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0DDE-81D1-4EBC-8C0F-FC4F9DE09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128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BF80-75D0-433C-822E-EB9793AC6D9F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0DDE-81D1-4EBC-8C0F-FC4F9DE09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67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BF80-75D0-433C-822E-EB9793AC6D9F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0DDE-81D1-4EBC-8C0F-FC4F9DE09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557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BF80-75D0-433C-822E-EB9793AC6D9F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0DDE-81D1-4EBC-8C0F-FC4F9DE09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551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BF80-75D0-433C-822E-EB9793AC6D9F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0DDE-81D1-4EBC-8C0F-FC4F9DE09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29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BF80-75D0-433C-822E-EB9793AC6D9F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0DDE-81D1-4EBC-8C0F-FC4F9DE09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330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BF80-75D0-433C-822E-EB9793AC6D9F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0DDE-81D1-4EBC-8C0F-FC4F9DE09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754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BF80-75D0-433C-822E-EB9793AC6D9F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0DDE-81D1-4EBC-8C0F-FC4F9DE09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151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DBF80-75D0-433C-822E-EB9793AC6D9F}" type="datetimeFigureOut">
              <a:rPr lang="ru-RU" smtClean="0"/>
              <a:t>27.09.2023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30DDE-81D1-4EBC-8C0F-FC4F9DE09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34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8545"/>
            <a:ext cx="6858000" cy="943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960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8545"/>
            <a:ext cx="6858000" cy="943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7018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2023-09-27T03:21:29Z</dcterms:created>
  <dcterms:modified xsi:type="dcterms:W3CDTF">2023-09-27T03:22:02Z</dcterms:modified>
</cp:coreProperties>
</file>