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4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8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4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760442" y="365125"/>
            <a:ext cx="173484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53344" y="365125"/>
            <a:ext cx="5083274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9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2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3343" y="1825625"/>
            <a:ext cx="340905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86226" y="1825625"/>
            <a:ext cx="340905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124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7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583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26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8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152BF-D24B-4295-B840-2159DA7898DB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1579D-438F-4E7A-A66E-E9074054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55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1059" y="-541536"/>
            <a:ext cx="5650663" cy="777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53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94782" y="-692257"/>
            <a:ext cx="6019181" cy="828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43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3036" y="-917794"/>
            <a:ext cx="6111315" cy="840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00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71397" y="-1004260"/>
            <a:ext cx="6282414" cy="864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98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8847" y="-842534"/>
            <a:ext cx="6288994" cy="865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197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Лист A4 (210x297 мм)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2023-09-25T02:57:18Z</dcterms:created>
  <dcterms:modified xsi:type="dcterms:W3CDTF">2023-09-25T02:58:57Z</dcterms:modified>
</cp:coreProperties>
</file>