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4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60442" y="365125"/>
            <a:ext cx="173484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3344" y="365125"/>
            <a:ext cx="508327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2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343" y="1825625"/>
            <a:ext cx="340905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86226" y="1825625"/>
            <a:ext cx="340905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2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47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8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6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152BF-D24B-4295-B840-2159DA7898DB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1579D-438F-4E7A-A66E-E9074054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5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1059" y="-541536"/>
            <a:ext cx="5650663" cy="77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5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4782" y="-692257"/>
            <a:ext cx="6019181" cy="82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4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3036" y="-917794"/>
            <a:ext cx="6111315" cy="84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0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1397" y="-1004260"/>
            <a:ext cx="6282414" cy="864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9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8847" y="-842534"/>
            <a:ext cx="6288994" cy="86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19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2023-09-25T02:57:18Z</dcterms:created>
  <dcterms:modified xsi:type="dcterms:W3CDTF">2023-09-25T02:58:57Z</dcterms:modified>
</cp:coreProperties>
</file>