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891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31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91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51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26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0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55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54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31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75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545"/>
            <a:ext cx="6858000" cy="94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18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545"/>
            <a:ext cx="6858000" cy="94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4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545"/>
            <a:ext cx="6858000" cy="94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246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Лист A4 (210x297 мм)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</cp:revision>
  <dcterms:created xsi:type="dcterms:W3CDTF">2023-09-25T02:49:43Z</dcterms:created>
  <dcterms:modified xsi:type="dcterms:W3CDTF">2023-09-25T02:55:10Z</dcterms:modified>
</cp:coreProperties>
</file>