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1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91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31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91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511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262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05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550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549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310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75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12" y="169157"/>
            <a:ext cx="6468981" cy="889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1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545"/>
            <a:ext cx="6858000" cy="943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7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545"/>
            <a:ext cx="6858000" cy="943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628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Лист A4 (210x297 мм)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2023-09-25T02:49:43Z</dcterms:created>
  <dcterms:modified xsi:type="dcterms:W3CDTF">2023-09-25T02:51:42Z</dcterms:modified>
</cp:coreProperties>
</file>