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1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891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315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91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511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26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79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0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55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54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310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7E1AD-4A35-453C-9A4D-6176AEB0F835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C4948-2550-474E-B102-37A4168EE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75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12" y="169157"/>
            <a:ext cx="6468981" cy="8899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18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545"/>
            <a:ext cx="6858000" cy="943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4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545"/>
            <a:ext cx="6858000" cy="943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0628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Лист A4 (210x297 мм)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2023-09-25T02:49:43Z</dcterms:created>
  <dcterms:modified xsi:type="dcterms:W3CDTF">2023-09-25T02:51:42Z</dcterms:modified>
</cp:coreProperties>
</file>