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4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60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1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719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92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466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52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940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02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577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47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66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4F979-4831-4C29-A2F5-8A24A1241265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CE427-3D23-45CD-BEBB-E104927E75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92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4000" y="-1421927"/>
            <a:ext cx="6857999" cy="970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91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11922" y="-941642"/>
            <a:ext cx="5808765" cy="82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65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45030" y="-1099845"/>
            <a:ext cx="6135151" cy="867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42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88709" y="-1044354"/>
            <a:ext cx="5911160" cy="836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7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63127" y="-1216297"/>
            <a:ext cx="6391138" cy="904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1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5945" y="-909462"/>
            <a:ext cx="6002891" cy="849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61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Лист A4 (210x297 мм)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2023-09-21T04:16:01Z</dcterms:created>
  <dcterms:modified xsi:type="dcterms:W3CDTF">2023-09-21T04:19:04Z</dcterms:modified>
</cp:coreProperties>
</file>