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0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1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2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6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2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7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7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6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F979-4831-4C29-A2F5-8A24A124126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E427-3D23-45CD-BEBB-E104927E7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421927"/>
            <a:ext cx="6857999" cy="97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1922" y="-941642"/>
            <a:ext cx="5808765" cy="82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5030" y="-1099845"/>
            <a:ext cx="6135151" cy="86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4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8709" y="-1044354"/>
            <a:ext cx="5911160" cy="83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3127" y="-1216297"/>
            <a:ext cx="6391138" cy="90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5945" y="-909462"/>
            <a:ext cx="6002891" cy="8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61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2023-09-21T04:16:01Z</dcterms:created>
  <dcterms:modified xsi:type="dcterms:W3CDTF">2023-09-21T04:19:04Z</dcterms:modified>
</cp:coreProperties>
</file>