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4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459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62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997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73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29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660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56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41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1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7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79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E3409C-3EF2-4DBC-B54F-F80472267542}" type="datetimeFigureOut">
              <a:rPr lang="ru-RU" smtClean="0"/>
              <a:t>20.09.2023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5DDE3-ACEA-4B3D-862A-4B5AA7D69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97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58010" y="-1157875"/>
            <a:ext cx="6283108" cy="8888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3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22294" y="-977934"/>
            <a:ext cx="6071155" cy="858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981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14005" y="-1058946"/>
            <a:ext cx="5981559" cy="84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65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99406" y="-1136528"/>
            <a:ext cx="6224747" cy="88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902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81889" y="-1018599"/>
            <a:ext cx="6179948" cy="874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0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25804" y="-936179"/>
            <a:ext cx="6000758" cy="848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65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80093" y="-899107"/>
            <a:ext cx="6083953" cy="8606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629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0</Words>
  <Application>Microsoft Office PowerPoint</Application>
  <PresentationFormat>Лист A4 (210x297 мм)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2023-09-20T10:11:43Z</dcterms:created>
  <dcterms:modified xsi:type="dcterms:W3CDTF">2023-09-20T10:16:14Z</dcterms:modified>
</cp:coreProperties>
</file>