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4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62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9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3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660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6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1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1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9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3409C-3EF2-4DBC-B54F-F80472267542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5DDE3-ACEA-4B3D-862A-4B5AA7D69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7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58010" y="-1157875"/>
            <a:ext cx="6283108" cy="888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1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2294" y="-977934"/>
            <a:ext cx="6071155" cy="858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81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14005" y="-1058946"/>
            <a:ext cx="5981559" cy="84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6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9406" y="-1136528"/>
            <a:ext cx="6224747" cy="88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2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889" y="-1018599"/>
            <a:ext cx="6179948" cy="874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0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25804" y="-936179"/>
            <a:ext cx="6000758" cy="848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5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0093" y="-899107"/>
            <a:ext cx="6083953" cy="86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29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Лист A4 (210x297 мм)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</cp:revision>
  <dcterms:created xsi:type="dcterms:W3CDTF">2023-09-20T10:11:43Z</dcterms:created>
  <dcterms:modified xsi:type="dcterms:W3CDTF">2023-09-20T10:16:14Z</dcterms:modified>
</cp:coreProperties>
</file>