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5"/>
  </p:notesMasterIdLst>
  <p:handoutMasterIdLst>
    <p:handoutMasterId r:id="rId6"/>
  </p:handoutMasterIdLst>
  <p:sldIdLst>
    <p:sldId id="899" r:id="rId2"/>
    <p:sldId id="896" r:id="rId3"/>
    <p:sldId id="897" r:id="rId4"/>
  </p:sldIdLst>
  <p:sldSz cx="12192000" cy="6858000"/>
  <p:notesSz cx="6705600" cy="9842500"/>
  <p:custDataLst>
    <p:tags r:id="rId7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6370" autoAdjust="0"/>
  </p:normalViewPr>
  <p:slideViewPr>
    <p:cSldViewPr snapToGrid="0">
      <p:cViewPr varScale="1">
        <p:scale>
          <a:sx n="109" d="100"/>
          <a:sy n="109" d="100"/>
        </p:scale>
        <p:origin x="-58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:a16="http://schemas.microsoft.com/office/drawing/2014/main" xmlns="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:a16="http://schemas.microsoft.com/office/drawing/2014/main" xmlns="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:a16="http://schemas.microsoft.com/office/drawing/2014/main" xmlns="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261FD9E-6BE4-4A34-9E5D-1A927315D4CB}"/>
              </a:ext>
            </a:extLst>
          </p:cNvPr>
          <p:cNvSpPr/>
          <p:nvPr/>
        </p:nvSpPr>
        <p:spPr>
          <a:xfrm>
            <a:off x="-336836" y="88632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C3679D-A702-4BE8-B5B1-791E30D3F08B}"/>
              </a:ext>
            </a:extLst>
          </p:cNvPr>
          <p:cNvSpPr/>
          <p:nvPr/>
        </p:nvSpPr>
        <p:spPr>
          <a:xfrm>
            <a:off x="7825195" y="812169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7080" y="148235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№2 имени Абая»</a:t>
            </a:r>
            <a:endParaRPr lang="ru-RU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07974" y="5418466"/>
            <a:ext cx="752033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кровли</a:t>
            </a:r>
            <a:endPara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ТОО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«ЕвразияИнвестСтрой»</a:t>
            </a: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.03.2022г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11 860 339,68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86" y="1471750"/>
            <a:ext cx="4259463" cy="3718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2" r="17335"/>
          <a:stretch/>
        </p:blipFill>
        <p:spPr bwMode="auto">
          <a:xfrm>
            <a:off x="4763827" y="1394157"/>
            <a:ext cx="3361508" cy="3796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45" y="1394157"/>
            <a:ext cx="3131083" cy="3796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61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:a16="http://schemas.microsoft.com/office/drawing/2014/main" xmlns="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:a16="http://schemas.microsoft.com/office/drawing/2014/main" xmlns="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:a16="http://schemas.microsoft.com/office/drawing/2014/main" xmlns="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261FD9E-6BE4-4A34-9E5D-1A927315D4CB}"/>
              </a:ext>
            </a:extLst>
          </p:cNvPr>
          <p:cNvSpPr/>
          <p:nvPr/>
        </p:nvSpPr>
        <p:spPr>
          <a:xfrm>
            <a:off x="260286" y="90978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C3679D-A702-4BE8-B5B1-791E30D3F08B}"/>
              </a:ext>
            </a:extLst>
          </p:cNvPr>
          <p:cNvSpPr/>
          <p:nvPr/>
        </p:nvSpPr>
        <p:spPr>
          <a:xfrm>
            <a:off x="6762750" y="868948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479571" y="1158633"/>
            <a:ext cx="30851" cy="406651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2" name="TextBox 21"/>
          <p:cNvSpPr txBox="1"/>
          <p:nvPr/>
        </p:nvSpPr>
        <p:spPr>
          <a:xfrm>
            <a:off x="3430169" y="169912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№2 имени Абая»</a:t>
            </a:r>
            <a:endParaRPr lang="ru-RU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"/>
          <a:stretch/>
        </p:blipFill>
        <p:spPr bwMode="auto">
          <a:xfrm>
            <a:off x="792199" y="1458882"/>
            <a:ext cx="5153297" cy="3466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8"/>
          <a:stretch/>
        </p:blipFill>
        <p:spPr bwMode="auto">
          <a:xfrm>
            <a:off x="6980465" y="1363088"/>
            <a:ext cx="4021727" cy="3561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607974" y="5266502"/>
            <a:ext cx="752033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фасада</a:t>
            </a:r>
          </a:p>
          <a:p>
            <a:pPr algn="ctr"/>
            <a:endPara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ТОО "МегаСтройСпектр"</a:t>
            </a:r>
            <a:endPara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04.04.2022г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20 160 000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:a16="http://schemas.microsoft.com/office/drawing/2014/main" xmlns="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:a16="http://schemas.microsoft.com/office/drawing/2014/main" xmlns="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:a16="http://schemas.microsoft.com/office/drawing/2014/main" xmlns="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4" descr="blob:https://web.whatsapp.com/2a297e19-4c8d-4f32-8484-a0043abe139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447109" y="156079"/>
            <a:ext cx="722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№2 имени </a:t>
            </a:r>
            <a:r>
              <a:rPr lang="kk-KZ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Абая</a:t>
            </a:r>
            <a:r>
              <a:rPr lang="kk-KZ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9319" y="964189"/>
            <a:ext cx="111907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асфальтирование</a:t>
            </a: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ТОО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«Арарат Универсал»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№67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.05.2022г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3 472 000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0994" y="2849595"/>
            <a:ext cx="11190794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водопровода</a:t>
            </a: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ТОО Алтын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балга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№99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19.11.2022г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2 872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4488" y="4627133"/>
            <a:ext cx="11190794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замене внутренних и наружных кабелей систем видеонаблюдения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ИП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Veles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№96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15.09.2022г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1 700 000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75924</TotalTime>
  <Words>153</Words>
  <Application>Microsoft Office PowerPoint</Application>
  <PresentationFormat>Произвольный</PresentationFormat>
  <Paragraphs>32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Презентация PowerPoint</vt:lpstr>
      <vt:lpstr>Презентация PowerPoint</vt:lpstr>
      <vt:lpstr>Презентация PowerPoint</vt:lpstr>
    </vt:vector>
  </TitlesOfParts>
  <Company>csi.kz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Gulden</cp:lastModifiedBy>
  <cp:revision>4248</cp:revision>
  <cp:lastPrinted>2020-09-16T12:30:43Z</cp:lastPrinted>
  <dcterms:created xsi:type="dcterms:W3CDTF">2016-03-31T15:05:35Z</dcterms:created>
  <dcterms:modified xsi:type="dcterms:W3CDTF">2023-05-11T04:44:40Z</dcterms:modified>
</cp:coreProperties>
</file>