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5"/>
  </p:notesMasterIdLst>
  <p:handoutMasterIdLst>
    <p:handoutMasterId r:id="rId6"/>
  </p:handoutMasterIdLst>
  <p:sldIdLst>
    <p:sldId id="899" r:id="rId2"/>
    <p:sldId id="896" r:id="rId3"/>
    <p:sldId id="897" r:id="rId4"/>
  </p:sldIdLst>
  <p:sldSz cx="12192000" cy="6858000"/>
  <p:notesSz cx="6705600" cy="9842500"/>
  <p:custDataLst>
    <p:tags r:id="rId7"/>
  </p:custDataLst>
  <p:defaultTextStyle>
    <a:defPPr>
      <a:defRPr lang="ru-RU"/>
    </a:defPPr>
    <a:lvl1pPr marL="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326A94"/>
    <a:srgbClr val="609CC9"/>
    <a:srgbClr val="333F50"/>
    <a:srgbClr val="5A80AD"/>
    <a:srgbClr val="2868A4"/>
    <a:srgbClr val="D14424"/>
    <a:srgbClr val="0070C0"/>
    <a:srgbClr val="449FD8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-58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AE548275-EB7F-4ED2-B9BC-966B5A869E14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BE2C7F52-0192-4F22-8A2B-7940A35CC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93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FD4190EE-05A2-491A-A144-44200E2E09D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59" tIns="44985" rIns="89959" bIns="449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0561" y="4736707"/>
            <a:ext cx="5364480" cy="3875485"/>
          </a:xfrm>
          <a:prstGeom prst="rect">
            <a:avLst/>
          </a:prstGeom>
        </p:spPr>
        <p:txBody>
          <a:bodyPr vert="horz" lIns="89959" tIns="44985" rIns="89959" bIns="449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70500453-5DF1-402C-B500-3537D6D9B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6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9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9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9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97DC5-47DA-4A73-9007-D774FA1B9A98}" type="datetime1">
              <a:rPr lang="ru-RU" smtClean="0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928DD-8DC0-4058-A478-8BB3B49ED7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5D2F0-31CB-468C-834D-6DD682978062}" type="datetime1">
              <a:rPr lang="ru-RU" smtClean="0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960-B5BF-4EBA-AF41-C051123EE8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62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A46C2-3584-43E3-9EB1-18D5124B9EE1}" type="datetime1">
              <a:rPr lang="ru-RU" smtClean="0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88595-FC65-4B55-A5D3-6B7E125A52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9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7779E-86DB-405F-8070-9E5A44C30023}" type="datetime1">
              <a:rPr lang="ru-RU" smtClean="0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CFA1-5604-4F34-A622-4DFDAD74D3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D7966-DE55-43BC-B5D9-91971877B675}" type="datetime1">
              <a:rPr lang="ru-RU" smtClean="0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A71D6-6CAE-474E-BCBB-19C71BE68A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12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85DA6-766A-49C0-8487-23AED9F35DED}" type="datetime1">
              <a:rPr lang="ru-RU" smtClean="0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B730D-4B35-493F-9541-B446ABF65F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3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84949-188F-48E3-BFEA-335A65B2F40A}" type="datetime1">
              <a:rPr lang="ru-RU" smtClean="0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702DB-8C23-4C55-AE03-64C18F3ABB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85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0DAFD-0189-42EC-8E57-0F9C4CEA932C}" type="datetime1">
              <a:rPr lang="ru-RU" smtClean="0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4A2C6-F4D0-4DBF-8FA2-44A59B14D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6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8D45B-50CB-4363-9D73-A5074AD79555}" type="datetime1">
              <a:rPr lang="ru-RU" smtClean="0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C6D1-3817-4BE5-8F17-575268AC1E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13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96D3C-3999-4EE9-832D-74986EC1F2B4}" type="datetime1">
              <a:rPr lang="ru-RU" smtClean="0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55840-128B-40B8-80EB-25AD9D1819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46EA4-D46B-47E1-8955-C19C81DB6E5A}" type="datetime1">
              <a:rPr lang="ru-RU" smtClean="0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366-3B73-4C2F-9E28-5551036542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1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BC35A-75EF-4895-B427-4B8DB8F92D3B}" type="datetime1">
              <a:rPr lang="ru-RU" smtClean="0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AE1D0D-1242-41A5-A28E-925CB2E9C3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6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:a16="http://schemas.microsoft.com/office/drawing/2014/main" xmlns="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:a16="http://schemas.microsoft.com/office/drawing/2014/main" xmlns="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xmlns="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261FD9E-6BE4-4A34-9E5D-1A927315D4CB}"/>
              </a:ext>
            </a:extLst>
          </p:cNvPr>
          <p:cNvSpPr/>
          <p:nvPr/>
        </p:nvSpPr>
        <p:spPr>
          <a:xfrm>
            <a:off x="-336836" y="88632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3679D-A702-4BE8-B5B1-791E30D3F08B}"/>
              </a:ext>
            </a:extLst>
          </p:cNvPr>
          <p:cNvSpPr/>
          <p:nvPr/>
        </p:nvSpPr>
        <p:spPr>
          <a:xfrm>
            <a:off x="7825195" y="812169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7080" y="1482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«Школа-лицей №2 имени Абая»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7974" y="5418466"/>
            <a:ext cx="75203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  <a:r>
              <a:rPr lang="kk-KZ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кровли</a:t>
            </a:r>
            <a:endParaRPr lang="kk-KZ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</a:t>
            </a:r>
            <a:r>
              <a:rPr lang="kk-KZ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kk-KZ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ТОО 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«ЕвразияИнвестСтрой»</a:t>
            </a:r>
          </a:p>
          <a:p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.03.2022г</a:t>
            </a:r>
            <a:r>
              <a:rPr lang="kk-KZ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на сумму 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11 860 339,68 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6" y="1471750"/>
            <a:ext cx="4259463" cy="3718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r="17335"/>
          <a:stretch/>
        </p:blipFill>
        <p:spPr bwMode="auto">
          <a:xfrm>
            <a:off x="4763827" y="1394157"/>
            <a:ext cx="3361508" cy="379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45" y="1394157"/>
            <a:ext cx="3131083" cy="379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6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:a16="http://schemas.microsoft.com/office/drawing/2014/main" xmlns="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:a16="http://schemas.microsoft.com/office/drawing/2014/main" xmlns="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xmlns="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261FD9E-6BE4-4A34-9E5D-1A927315D4CB}"/>
              </a:ext>
            </a:extLst>
          </p:cNvPr>
          <p:cNvSpPr/>
          <p:nvPr/>
        </p:nvSpPr>
        <p:spPr>
          <a:xfrm>
            <a:off x="260286" y="90978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3679D-A702-4BE8-B5B1-791E30D3F08B}"/>
              </a:ext>
            </a:extLst>
          </p:cNvPr>
          <p:cNvSpPr/>
          <p:nvPr/>
        </p:nvSpPr>
        <p:spPr>
          <a:xfrm>
            <a:off x="6762750" y="868948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479571" y="1158633"/>
            <a:ext cx="30851" cy="406651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2" name="TextBox 21"/>
          <p:cNvSpPr txBox="1"/>
          <p:nvPr/>
        </p:nvSpPr>
        <p:spPr>
          <a:xfrm>
            <a:off x="3430169" y="16991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«Школа-лицей №2 имени Абая»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/>
          <a:stretch/>
        </p:blipFill>
        <p:spPr bwMode="auto">
          <a:xfrm>
            <a:off x="792199" y="1458882"/>
            <a:ext cx="5153297" cy="3466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8"/>
          <a:stretch/>
        </p:blipFill>
        <p:spPr bwMode="auto">
          <a:xfrm>
            <a:off x="6980465" y="1363088"/>
            <a:ext cx="4021727" cy="3561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607974" y="5266502"/>
            <a:ext cx="75203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фасада</a:t>
            </a:r>
          </a:p>
          <a:p>
            <a:pPr algn="ctr"/>
            <a:endParaRPr lang="kk-KZ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ТОО "МегаСтройСпектр"</a:t>
            </a:r>
            <a:endParaRPr lang="kk-KZ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04.04.2022г</a:t>
            </a:r>
            <a:r>
              <a:rPr lang="kk-KZ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на сумму 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20 160 000 </a:t>
            </a: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:a16="http://schemas.microsoft.com/office/drawing/2014/main" xmlns="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:a16="http://schemas.microsoft.com/office/drawing/2014/main" xmlns="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xmlns="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4" descr="blob:https://web.whatsapp.com/2a297e19-4c8d-4f32-8484-a0043abe13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447109" y="156079"/>
            <a:ext cx="72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«Школа-лицей №2 имени </a:t>
            </a:r>
            <a:r>
              <a:rPr lang="kk-KZ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Абая</a:t>
            </a:r>
            <a:r>
              <a:rPr lang="kk-KZ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9319" y="964189"/>
            <a:ext cx="11190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асфальтирование</a:t>
            </a: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ТОО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«Арарат Универсал»</a:t>
            </a: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№67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.05.2022г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на сумму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3 472 000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0994" y="2849595"/>
            <a:ext cx="1119079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водопровода</a:t>
            </a: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ТОО Алтын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балга</a:t>
            </a: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№99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19.11.2022г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на сумму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2 872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4488" y="4627133"/>
            <a:ext cx="1119079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замене внутренних и наружных кабелей систем видеонаблюдения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ИП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Veles</a:t>
            </a:r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№96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15.09.2022г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на сумму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1 700 000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75924</TotalTime>
  <Words>153</Words>
  <Application>Microsoft Office PowerPoint</Application>
  <PresentationFormat>Произвольный</PresentationFormat>
  <Paragraphs>32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2_Тема Office</vt:lpstr>
      <vt:lpstr>Презентация PowerPoint</vt:lpstr>
      <vt:lpstr>Презентация PowerPoint</vt:lpstr>
      <vt:lpstr>Презентация PowerPoint</vt:lpstr>
    </vt:vector>
  </TitlesOfParts>
  <Company>csi.kz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</dc:title>
  <dc:creator>Kz Kairat</dc:creator>
  <cp:keywords>csikz</cp:keywords>
  <cp:lastModifiedBy>Gulden</cp:lastModifiedBy>
  <cp:revision>4248</cp:revision>
  <cp:lastPrinted>2020-09-16T12:30:43Z</cp:lastPrinted>
  <dcterms:created xsi:type="dcterms:W3CDTF">2016-03-31T15:05:35Z</dcterms:created>
  <dcterms:modified xsi:type="dcterms:W3CDTF">2023-05-11T04:44:40Z</dcterms:modified>
</cp:coreProperties>
</file>